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6.xml" ContentType="application/vnd.openxmlformats-officedocument.themeOverr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712" r:id="rId2"/>
    <p:sldMasterId id="2147483725" r:id="rId3"/>
    <p:sldMasterId id="2147483737" r:id="rId4"/>
    <p:sldMasterId id="2147483749" r:id="rId5"/>
    <p:sldMasterId id="2147483762" r:id="rId6"/>
  </p:sldMasterIdLst>
  <p:notesMasterIdLst>
    <p:notesMasterId r:id="rId30"/>
  </p:notesMasterIdLst>
  <p:sldIdLst>
    <p:sldId id="256" r:id="rId7"/>
    <p:sldId id="263" r:id="rId8"/>
    <p:sldId id="266" r:id="rId9"/>
    <p:sldId id="617" r:id="rId10"/>
    <p:sldId id="598" r:id="rId11"/>
    <p:sldId id="607" r:id="rId12"/>
    <p:sldId id="608" r:id="rId13"/>
    <p:sldId id="469" r:id="rId14"/>
    <p:sldId id="604" r:id="rId15"/>
    <p:sldId id="605" r:id="rId16"/>
    <p:sldId id="606" r:id="rId17"/>
    <p:sldId id="548" r:id="rId18"/>
    <p:sldId id="471" r:id="rId19"/>
    <p:sldId id="488" r:id="rId20"/>
    <p:sldId id="609" r:id="rId21"/>
    <p:sldId id="618" r:id="rId22"/>
    <p:sldId id="619" r:id="rId23"/>
    <p:sldId id="620" r:id="rId24"/>
    <p:sldId id="621" r:id="rId25"/>
    <p:sldId id="622" r:id="rId26"/>
    <p:sldId id="623" r:id="rId27"/>
    <p:sldId id="624" r:id="rId28"/>
    <p:sldId id="516" r:id="rId29"/>
  </p:sldIdLst>
  <p:sldSz cx="18288000" cy="10287000"/>
  <p:notesSz cx="6858000" cy="9144000"/>
  <p:embeddedFontLst>
    <p:embeddedFont>
      <p:font typeface="Open Sans" panose="020B0606030504020204" pitchFamily="34" charset="0"/>
      <p:regular r:id="rId31"/>
      <p:bold r:id="rId32"/>
      <p:italic r:id="rId33"/>
      <p:boldItalic r:id="rId34"/>
    </p:embeddedFont>
    <p:embeddedFont>
      <p:font typeface="Roboto" panose="02000000000000000000" pitchFamily="2" charset="0"/>
      <p:regular r:id="rId35"/>
      <p:bold r:id="rId36"/>
      <p:italic r:id="rId37"/>
      <p:boldItalic r:id="rId38"/>
    </p:embeddedFont>
    <p:embeddedFont>
      <p:font typeface="Roboto Bold" panose="020B0604020202020204" charset="0"/>
      <p:bold r:id="rId39"/>
    </p:embeddedFont>
    <p:embeddedFont>
      <p:font typeface="Roboto Condensed Bold" panose="020B0604020202020204" charset="0"/>
      <p:bold r:id="rId40"/>
    </p:embeddedFont>
    <p:embeddedFont>
      <p:font typeface="Roboto Condensed Heavy" panose="020B0604020202020204" charset="0"/>
      <p:regular r:id="rId41"/>
    </p:embeddedFont>
    <p:embeddedFont>
      <p:font typeface="Roboto Condensed Ultra-Bold" panose="020B0604020202020204" charset="0"/>
      <p:regular r:id="rId42"/>
    </p:embeddedFont>
    <p:embeddedFont>
      <p:font typeface="Roboto Heavy" panose="020B0604020202020204" charset="0"/>
      <p:regular r:id="rId43"/>
    </p:embeddedFont>
    <p:embeddedFont>
      <p:font typeface="Segoe UI" panose="020B0502040204020203" pitchFamily="34" charset="0"/>
      <p:regular r:id="rId44"/>
      <p:bold r:id="rId45"/>
      <p:italic r:id="rId46"/>
      <p:boldItalic r:id="rId47"/>
    </p:embeddedFont>
  </p:embeddedFontLst>
  <p:custDataLst>
    <p:tags r:id="rId4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52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301" autoAdjust="0"/>
    <p:restoredTop sz="94622" autoAdjust="0"/>
  </p:normalViewPr>
  <p:slideViewPr>
    <p:cSldViewPr>
      <p:cViewPr varScale="1">
        <p:scale>
          <a:sx n="55" d="100"/>
          <a:sy n="55" d="100"/>
        </p:scale>
        <p:origin x="350" y="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9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font" Target="fonts/font6.fntdata"/><Relationship Id="rId49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tags" Target="tags/tag1.xml"/><Relationship Id="rId8" Type="http://schemas.openxmlformats.org/officeDocument/2006/relationships/slide" Target="slides/slide2.xml"/><Relationship Id="rId5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C:\Users\tstastna\Desktop\20250317%20NZ&#218;21+,%20NZ&#218;23+%20a%20NZ&#218;25+%20data%20pro%20prezentaci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C:\Users\tstastna\Desktop\20250317%20NZ&#218;21+,%20NZ&#218;23+%20a%20NZ&#218;25+%20data%20pro%20prezentaci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1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spanila\AppData\Local\Microsoft\Windows\INetCache\Content.Outlook\IJFCIH5M\20250311%20NZ&#218;21+%20a%20NZ&#218;23+%20BD%20grafy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areaChart>
        <c:grouping val="stacked"/>
        <c:varyColors val="0"/>
        <c:ser>
          <c:idx val="0"/>
          <c:order val="0"/>
          <c:tx>
            <c:strRef>
              <c:f>Obecně!$G$67</c:f>
              <c:strCache>
                <c:ptCount val="1"/>
                <c:pt idx="0">
                  <c:v>Tisíce žádostí</c:v>
                </c:pt>
              </c:strCache>
            </c:strRef>
          </c:tx>
          <c:spPr>
            <a:solidFill>
              <a:srgbClr val="B5CD00">
                <a:lumMod val="75000"/>
              </a:srgbClr>
            </a:solidFill>
            <a:ln>
              <a:noFill/>
            </a:ln>
            <a:effectLst/>
          </c:spPr>
          <c:cat>
            <c:numRef>
              <c:f>Obecně!$D$68:$D$72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 formatCode="#,##0">
                  <c:v>2025</c:v>
                </c:pt>
              </c:numCache>
            </c:numRef>
          </c:cat>
          <c:val>
            <c:numRef>
              <c:f>Obecně!$G$68:$G$72</c:f>
              <c:numCache>
                <c:formatCode>#,##0</c:formatCode>
                <c:ptCount val="5"/>
                <c:pt idx="0">
                  <c:v>4.851</c:v>
                </c:pt>
                <c:pt idx="1">
                  <c:v>86.5</c:v>
                </c:pt>
                <c:pt idx="2">
                  <c:v>191.06900000000002</c:v>
                </c:pt>
                <c:pt idx="3">
                  <c:v>286.63</c:v>
                </c:pt>
                <c:pt idx="4">
                  <c:v>294.637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C3C-4C88-B98C-6B67A21744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13839312"/>
        <c:axId val="913837512"/>
      </c:areaChart>
      <c:lineChart>
        <c:grouping val="standard"/>
        <c:varyColors val="0"/>
        <c:ser>
          <c:idx val="1"/>
          <c:order val="1"/>
          <c:tx>
            <c:strRef>
              <c:f>Obecně!$H$67</c:f>
              <c:strCache>
                <c:ptCount val="1"/>
                <c:pt idx="0">
                  <c:v>Miliony dotace</c:v>
                </c:pt>
              </c:strCache>
            </c:strRef>
          </c:tx>
          <c:spPr>
            <a:ln w="28575" cap="rnd">
              <a:solidFill>
                <a:srgbClr val="003AA9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3AA9"/>
              </a:solidFill>
              <a:ln w="9525">
                <a:solidFill>
                  <a:srgbClr val="003AA9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Obecně!$D$68:$D$72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 formatCode="#,##0">
                  <c:v>2025</c:v>
                </c:pt>
              </c:numCache>
            </c:numRef>
          </c:cat>
          <c:val>
            <c:numRef>
              <c:f>Obecně!$H$68:$H$72</c:f>
              <c:numCache>
                <c:formatCode>#,##0</c:formatCode>
                <c:ptCount val="5"/>
                <c:pt idx="0">
                  <c:v>700.11133159000019</c:v>
                </c:pt>
                <c:pt idx="1">
                  <c:v>17864.906607069999</c:v>
                </c:pt>
                <c:pt idx="2">
                  <c:v>43277.464554860017</c:v>
                </c:pt>
                <c:pt idx="3">
                  <c:v>74258.499267240026</c:v>
                </c:pt>
                <c:pt idx="4">
                  <c:v>79493.747558120027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C3C-4C88-B98C-6B67A21744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4199319"/>
        <c:axId val="114194279"/>
      </c:lineChart>
      <c:catAx>
        <c:axId val="9138393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913837512"/>
        <c:crosses val="autoZero"/>
        <c:auto val="1"/>
        <c:lblAlgn val="ctr"/>
        <c:lblOffset val="100"/>
        <c:noMultiLvlLbl val="0"/>
      </c:catAx>
      <c:valAx>
        <c:axId val="9138375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100" b="1"/>
                  <a:t>Počet</a:t>
                </a:r>
                <a:r>
                  <a:rPr lang="cs-CZ" sz="1100" b="1" baseline="0"/>
                  <a:t> žádostí (v tisících)</a:t>
                </a:r>
                <a:endParaRPr lang="cs-CZ" sz="1100" b="1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913839312"/>
        <c:crosses val="autoZero"/>
        <c:crossBetween val="between"/>
      </c:valAx>
      <c:valAx>
        <c:axId val="114194279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100" b="1"/>
                  <a:t>Výče</a:t>
                </a:r>
                <a:r>
                  <a:rPr lang="cs-CZ" sz="1100" b="1" baseline="0"/>
                  <a:t> dotace (v milionech Kč)</a:t>
                </a:r>
                <a:endParaRPr lang="cs-CZ" sz="1100" b="1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14199319"/>
        <c:crosses val="max"/>
        <c:crossBetween val="between"/>
      </c:valAx>
      <c:catAx>
        <c:axId val="114199319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14194279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3872699383641716E-2"/>
          <c:y val="0.14792007291971715"/>
          <c:w val="0.85415005501666541"/>
          <c:h val="0.76940217965243296"/>
        </c:manualLayout>
      </c:layout>
      <c:ofPieChart>
        <c:ofPieType val="pie"/>
        <c:varyColors val="1"/>
        <c:ser>
          <c:idx val="0"/>
          <c:order val="0"/>
          <c:tx>
            <c:strRef>
              <c:f>Obecně!$N$6</c:f>
              <c:strCache>
                <c:ptCount val="1"/>
                <c:pt idx="0">
                  <c:v>Počty žádostí</c:v>
                </c:pt>
              </c:strCache>
            </c:strRef>
          </c:tx>
          <c:dPt>
            <c:idx val="0"/>
            <c:bubble3D val="0"/>
            <c:spPr>
              <a:solidFill>
                <a:schemeClr val="accent3">
                  <a:tint val="42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97C-4AF5-8429-C40C1C5E176B}"/>
              </c:ext>
            </c:extLst>
          </c:dPt>
          <c:dPt>
            <c:idx val="1"/>
            <c:bubble3D val="0"/>
            <c:spPr>
              <a:solidFill>
                <a:schemeClr val="accent3">
                  <a:tint val="54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97C-4AF5-8429-C40C1C5E176B}"/>
              </c:ext>
            </c:extLst>
          </c:dPt>
          <c:dPt>
            <c:idx val="2"/>
            <c:bubble3D val="0"/>
            <c:spPr>
              <a:solidFill>
                <a:schemeClr val="accent3">
                  <a:tint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97C-4AF5-8429-C40C1C5E176B}"/>
              </c:ext>
            </c:extLst>
          </c:dPt>
          <c:dPt>
            <c:idx val="3"/>
            <c:bubble3D val="0"/>
            <c:spPr>
              <a:solidFill>
                <a:schemeClr val="accent3">
                  <a:tint val="7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97C-4AF5-8429-C40C1C5E176B}"/>
              </c:ext>
            </c:extLst>
          </c:dPt>
          <c:dPt>
            <c:idx val="4"/>
            <c:bubble3D val="0"/>
            <c:spPr>
              <a:solidFill>
                <a:schemeClr val="accent3">
                  <a:tint val="89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B97C-4AF5-8429-C40C1C5E176B}"/>
              </c:ext>
            </c:extLst>
          </c:dPt>
          <c:dPt>
            <c:idx val="5"/>
            <c:bubble3D val="0"/>
            <c:spPr>
              <a:solidFill>
                <a:schemeClr val="accent3">
                  <a:shade val="93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B97C-4AF5-8429-C40C1C5E176B}"/>
              </c:ext>
            </c:extLst>
          </c:dPt>
          <c:dPt>
            <c:idx val="6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B97C-4AF5-8429-C40C1C5E176B}"/>
              </c:ext>
            </c:extLst>
          </c:dPt>
          <c:dPt>
            <c:idx val="7"/>
            <c:bubble3D val="0"/>
            <c:spPr>
              <a:solidFill>
                <a:schemeClr val="accent3">
                  <a:shade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B97C-4AF5-8429-C40C1C5E176B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B97C-4AF5-8429-C40C1C5E176B}"/>
              </c:ext>
            </c:extLst>
          </c:dPt>
          <c:dPt>
            <c:idx val="9"/>
            <c:bubble3D val="0"/>
            <c:spPr>
              <a:solidFill>
                <a:schemeClr val="accent3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B97C-4AF5-8429-C40C1C5E176B}"/>
              </c:ext>
            </c:extLst>
          </c:dPt>
          <c:dPt>
            <c:idx val="10"/>
            <c:bubble3D val="0"/>
            <c:spPr>
              <a:solidFill>
                <a:schemeClr val="accent3">
                  <a:shade val="42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B97C-4AF5-8429-C40C1C5E176B}"/>
              </c:ext>
            </c:extLst>
          </c:dPt>
          <c:dPt>
            <c:idx val="11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B97C-4AF5-8429-C40C1C5E176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Obecně!$M$7:$M$16</c:f>
              <c:strCache>
                <c:ptCount val="10"/>
                <c:pt idx="0">
                  <c:v>Ostatní</c:v>
                </c:pt>
                <c:pt idx="1">
                  <c:v>Dešťovka (hospodaření s vodou)</c:v>
                </c:pt>
                <c:pt idx="2">
                  <c:v>Dobíjecí stanice pro elektromobily</c:v>
                </c:pt>
                <c:pt idx="3">
                  <c:v>Fotovoltaické systémy</c:v>
                </c:pt>
                <c:pt idx="4">
                  <c:v>Novostavby</c:v>
                </c:pt>
                <c:pt idx="5">
                  <c:v>Řízené větrání s rekuperací</c:v>
                </c:pt>
                <c:pt idx="6">
                  <c:v>Systémy pro ohřev teplé vody</c:v>
                </c:pt>
                <c:pt idx="7">
                  <c:v>Tepelná čerpadla</c:v>
                </c:pt>
                <c:pt idx="8">
                  <c:v>Zateplení</c:v>
                </c:pt>
                <c:pt idx="9">
                  <c:v>Zdroje na biomasu</c:v>
                </c:pt>
              </c:strCache>
            </c:strRef>
          </c:cat>
          <c:val>
            <c:numRef>
              <c:f>Obecně!$N$7:$N$16</c:f>
              <c:numCache>
                <c:formatCode>General</c:formatCode>
                <c:ptCount val="10"/>
                <c:pt idx="0">
                  <c:v>5080</c:v>
                </c:pt>
                <c:pt idx="1">
                  <c:v>11214</c:v>
                </c:pt>
                <c:pt idx="2">
                  <c:v>65167</c:v>
                </c:pt>
                <c:pt idx="3">
                  <c:v>188588</c:v>
                </c:pt>
                <c:pt idx="4">
                  <c:v>2898</c:v>
                </c:pt>
                <c:pt idx="5">
                  <c:v>4239</c:v>
                </c:pt>
                <c:pt idx="6">
                  <c:v>6414</c:v>
                </c:pt>
                <c:pt idx="7">
                  <c:v>54186</c:v>
                </c:pt>
                <c:pt idx="8">
                  <c:v>37839</c:v>
                </c:pt>
                <c:pt idx="9">
                  <c:v>19578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B97C-4AF5-8429-C40C1C5E17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gapWidth val="100"/>
        <c:splitType val="cust"/>
        <c:custSplit>
          <c:secondPiePt val="0"/>
          <c:secondPiePt val="1"/>
          <c:secondPiePt val="4"/>
          <c:secondPiePt val="5"/>
          <c:secondPiePt val="6"/>
        </c:custSplit>
        <c:secondPieSize val="75"/>
        <c:serLines>
          <c:spPr>
            <a:ln w="9525" cap="flat" cmpd="sng" algn="ctr">
              <a:solidFill>
                <a:schemeClr val="tx1">
                  <a:lumMod val="35000"/>
                  <a:lumOff val="65000"/>
                </a:schemeClr>
              </a:solidFill>
              <a:round/>
            </a:ln>
            <a:effectLst/>
          </c:spPr>
        </c:serLines>
      </c:of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rgbClr val="318744"/>
                </a:solidFill>
                <a:latin typeface="Segoe UI" panose="020B0502040204020203" pitchFamily="34" charset="0"/>
                <a:ea typeface="+mn-ea"/>
                <a:cs typeface="+mn-cs"/>
              </a:defRPr>
            </a:pPr>
            <a:r>
              <a:rPr lang="cs-CZ" sz="2400" b="1" i="0" u="none" strike="noStrike" kern="1200" spc="0" baseline="0" dirty="0">
                <a:solidFill>
                  <a:schemeClr val="tx1"/>
                </a:solidFill>
                <a:latin typeface="Segoe UI" panose="020B0502040204020203" pitchFamily="34" charset="0"/>
              </a:rPr>
              <a:t>NZÚ21+ a NZÚ23+ bytové domy</a:t>
            </a:r>
          </a:p>
        </c:rich>
      </c:tx>
      <c:layout>
        <c:manualLayout>
          <c:xMode val="edge"/>
          <c:yMode val="edge"/>
          <c:x val="0.20723244292300855"/>
          <c:y val="4.7488751803030117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rgbClr val="318744"/>
              </a:solidFill>
              <a:latin typeface="Segoe UI" panose="020B0502040204020203" pitchFamily="34" charset="0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6.3406843684035111E-2"/>
          <c:y val="0.197417308050682"/>
          <c:w val="0.82048470308854571"/>
          <c:h val="0.64516513949911392"/>
        </c:manualLayout>
      </c:layout>
      <c:areaChart>
        <c:grouping val="standard"/>
        <c:varyColors val="0"/>
        <c:ser>
          <c:idx val="1"/>
          <c:order val="1"/>
          <c:tx>
            <c:strRef>
              <c:f>'Vývoj v čase'!$K$4:$K$5</c:f>
              <c:strCache>
                <c:ptCount val="2"/>
                <c:pt idx="0">
                  <c:v>Celkem</c:v>
                </c:pt>
                <c:pt idx="1">
                  <c:v>Požadovaná dotace</c:v>
                </c:pt>
              </c:strCache>
            </c:strRef>
          </c:tx>
          <c:spPr>
            <a:solidFill>
              <a:schemeClr val="accent3">
                <a:tint val="77000"/>
              </a:schemeClr>
            </a:solidFill>
            <a:ln w="25400">
              <a:noFill/>
            </a:ln>
            <a:effectLst/>
          </c:spPr>
          <c:cat>
            <c:numRef>
              <c:f>'Vývoj v čase'!$A$6:$A$10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'Vývoj v čase'!$M$6:$M$10</c:f>
              <c:numCache>
                <c:formatCode>#,##0</c:formatCode>
                <c:ptCount val="5"/>
                <c:pt idx="0">
                  <c:v>38707772.740000002</c:v>
                </c:pt>
                <c:pt idx="1">
                  <c:v>1641798690.76</c:v>
                </c:pt>
                <c:pt idx="2">
                  <c:v>5114637813.3100004</c:v>
                </c:pt>
                <c:pt idx="3">
                  <c:v>11927951219.310001</c:v>
                </c:pt>
                <c:pt idx="4">
                  <c:v>13452444457.310001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97-49E9-B714-5A6AA4373E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35667584"/>
        <c:axId val="2035670464"/>
      </c:areaChart>
      <c:lineChart>
        <c:grouping val="standard"/>
        <c:varyColors val="0"/>
        <c:ser>
          <c:idx val="0"/>
          <c:order val="0"/>
          <c:tx>
            <c:strRef>
              <c:f>'Vývoj v čase'!$J$4:$J$5</c:f>
              <c:strCache>
                <c:ptCount val="2"/>
                <c:pt idx="0">
                  <c:v>Celkem</c:v>
                </c:pt>
                <c:pt idx="1">
                  <c:v>Počet žádostí</c:v>
                </c:pt>
              </c:strCache>
            </c:strRef>
          </c:tx>
          <c:spPr>
            <a:ln w="28575" cap="rnd">
              <a:solidFill>
                <a:schemeClr val="accent3">
                  <a:shade val="76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4.2185330102210865E-2"/>
                  <c:y val="-6.458796486900635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4B3-44B3-9640-0961CA4E904A}"/>
                </c:ext>
              </c:extLst>
            </c:dLbl>
            <c:dLbl>
              <c:idx val="2"/>
              <c:layout>
                <c:manualLayout>
                  <c:x val="-4.328763817909121E-2"/>
                  <c:y val="-7.599926608261178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4B3-44B3-9640-0961CA4E904A}"/>
                </c:ext>
              </c:extLst>
            </c:dLbl>
            <c:dLbl>
              <c:idx val="3"/>
              <c:layout>
                <c:manualLayout>
                  <c:x val="-4.4389946255971639E-2"/>
                  <c:y val="-7.371700583989064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4B3-44B3-9640-0961CA4E904A}"/>
                </c:ext>
              </c:extLst>
            </c:dLbl>
            <c:dLbl>
              <c:idx val="4"/>
              <c:layout>
                <c:manualLayout>
                  <c:x val="-3.8878405871569828E-2"/>
                  <c:y val="-7.599926608261173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4B3-44B3-9640-0961CA4E904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egoe UI" panose="020B0502040204020203" pitchFamily="34" charset="0"/>
                    <a:ea typeface="+mn-ea"/>
                    <a:cs typeface="+mn-cs"/>
                  </a:defRPr>
                </a:pPr>
                <a:endParaRPr lang="cs-CZ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'Vývoj v čase'!$A$6:$A$10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'Vývoj v čase'!$L$6:$L$10</c:f>
              <c:numCache>
                <c:formatCode>#,##0</c:formatCode>
                <c:ptCount val="5"/>
                <c:pt idx="0">
                  <c:v>66</c:v>
                </c:pt>
                <c:pt idx="1">
                  <c:v>1417</c:v>
                </c:pt>
                <c:pt idx="2">
                  <c:v>4469</c:v>
                </c:pt>
                <c:pt idx="3">
                  <c:v>8728</c:v>
                </c:pt>
                <c:pt idx="4">
                  <c:v>9495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197-49E9-B714-5A6AA4373E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22816344"/>
        <c:axId val="364203744"/>
      </c:lineChart>
      <c:catAx>
        <c:axId val="422816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318744"/>
                </a:solidFill>
                <a:latin typeface="Segoe UI" panose="020B0502040204020203" pitchFamily="34" charset="0"/>
                <a:ea typeface="+mn-ea"/>
                <a:cs typeface="+mn-cs"/>
              </a:defRPr>
            </a:pPr>
            <a:endParaRPr lang="cs-CZ"/>
          </a:p>
        </c:txPr>
        <c:crossAx val="364203744"/>
        <c:crosses val="autoZero"/>
        <c:auto val="1"/>
        <c:lblAlgn val="ctr"/>
        <c:lblOffset val="100"/>
        <c:noMultiLvlLbl val="0"/>
      </c:catAx>
      <c:valAx>
        <c:axId val="364203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22816344"/>
        <c:crosses val="autoZero"/>
        <c:crossBetween val="between"/>
      </c:valAx>
      <c:valAx>
        <c:axId val="2035670464"/>
        <c:scaling>
          <c:orientation val="minMax"/>
        </c:scaling>
        <c:delete val="0"/>
        <c:axPos val="r"/>
        <c:numFmt formatCode="#,##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035667584"/>
        <c:crosses val="max"/>
        <c:crossBetween val="between"/>
      </c:valAx>
      <c:catAx>
        <c:axId val="203566758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03567046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+mn-ea"/>
                <a:cs typeface="+mn-cs"/>
              </a:defRPr>
            </a:pPr>
            <a:r>
              <a:rPr lang="cs-CZ" sz="2800" b="1" i="0" baseline="0" dirty="0">
                <a:latin typeface="Segoe UI" panose="020B0502040204020203" pitchFamily="34" charset="0"/>
              </a:rPr>
              <a:t>NZÚ21+ a NZÚ23+ bytové domy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'Vývoj v čase'!$B$4</c:f>
              <c:strCache>
                <c:ptCount val="1"/>
                <c:pt idx="0">
                  <c:v>NZÚ21+ BD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'Vývoj v čase'!$A$6:$A$10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'Vývoj v čase'!$B$6:$B$10</c:f>
              <c:numCache>
                <c:formatCode>#,##0</c:formatCode>
                <c:ptCount val="5"/>
                <c:pt idx="0">
                  <c:v>66</c:v>
                </c:pt>
                <c:pt idx="1">
                  <c:v>1351</c:v>
                </c:pt>
                <c:pt idx="2">
                  <c:v>1994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81C-4D8A-8FCC-25551C759D46}"/>
            </c:ext>
          </c:extLst>
        </c:ser>
        <c:ser>
          <c:idx val="3"/>
          <c:order val="1"/>
          <c:tx>
            <c:strRef>
              <c:f>'Vývoj v čase'!$D$4</c:f>
              <c:strCache>
                <c:ptCount val="1"/>
                <c:pt idx="0">
                  <c:v>NZÚ23+ BD - SVJ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'Vývoj v čase'!$A$6:$A$10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'Vývoj v čase'!$D$6:$D$10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490</c:v>
                </c:pt>
                <c:pt idx="3">
                  <c:v>2139</c:v>
                </c:pt>
                <c:pt idx="4">
                  <c:v>455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81C-4D8A-8FCC-25551C759D46}"/>
            </c:ext>
          </c:extLst>
        </c:ser>
        <c:ser>
          <c:idx val="1"/>
          <c:order val="2"/>
          <c:tx>
            <c:strRef>
              <c:f>'Vývoj v čase'!$F$4</c:f>
              <c:strCache>
                <c:ptCount val="1"/>
                <c:pt idx="0">
                  <c:v>NZÚ23+ BD - FO a PO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'Vývoj v čase'!$A$6:$A$10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'Vývoj v čase'!$F$6:$F$10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505</c:v>
                </c:pt>
                <c:pt idx="3">
                  <c:v>1970</c:v>
                </c:pt>
                <c:pt idx="4">
                  <c:v>294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81C-4D8A-8FCC-25551C759D46}"/>
            </c:ext>
          </c:extLst>
        </c:ser>
        <c:ser>
          <c:idx val="2"/>
          <c:order val="3"/>
          <c:tx>
            <c:strRef>
              <c:f>'Vývoj v čase'!$H$4</c:f>
              <c:strCache>
                <c:ptCount val="1"/>
                <c:pt idx="0">
                  <c:v>NZÚ23+ BD - obce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'Vývoj v čase'!$A$6:$A$10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'Vývoj v čase'!$H$6:$H$10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63</c:v>
                </c:pt>
                <c:pt idx="3">
                  <c:v>150</c:v>
                </c:pt>
                <c:pt idx="4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81C-4D8A-8FCC-25551C759D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204649664"/>
        <c:axId val="1204645704"/>
      </c:barChart>
      <c:catAx>
        <c:axId val="1204649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204645704"/>
        <c:crosses val="autoZero"/>
        <c:auto val="1"/>
        <c:lblAlgn val="ctr"/>
        <c:lblOffset val="100"/>
        <c:noMultiLvlLbl val="0"/>
      </c:catAx>
      <c:valAx>
        <c:axId val="12046457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204649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dirty="0">
                <a:solidFill>
                  <a:schemeClr val="tx1"/>
                </a:solidFill>
              </a:rPr>
              <a:t>NZÚ21+ a NZÚ23+ </a:t>
            </a:r>
            <a:r>
              <a:rPr lang="cs-CZ" sz="2800" dirty="0">
                <a:solidFill>
                  <a:schemeClr val="tx1"/>
                </a:solidFill>
              </a:rPr>
              <a:t>rozdělení</a:t>
            </a:r>
            <a:r>
              <a:rPr lang="cs-CZ" sz="2800" baseline="0" dirty="0">
                <a:solidFill>
                  <a:schemeClr val="tx1"/>
                </a:solidFill>
              </a:rPr>
              <a:t> podle aktivit</a:t>
            </a:r>
            <a:endParaRPr lang="en-US" sz="2800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2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ofPieChart>
        <c:ofPieType val="pie"/>
        <c:varyColors val="1"/>
        <c:ser>
          <c:idx val="0"/>
          <c:order val="0"/>
          <c:tx>
            <c:strRef>
              <c:f>'Oblasti podpory'!$B$21</c:f>
              <c:strCache>
                <c:ptCount val="1"/>
                <c:pt idx="0">
                  <c:v>Počet žádostí</c:v>
                </c:pt>
              </c:strCache>
            </c:strRef>
          </c:tx>
          <c:explosion val="1"/>
          <c:dPt>
            <c:idx val="0"/>
            <c:bubble3D val="0"/>
            <c:spPr>
              <a:gradFill rotWithShape="1">
                <a:gsLst>
                  <a:gs pos="0">
                    <a:schemeClr val="accent4">
                      <a:tint val="43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tint val="43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tint val="43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281-4B6C-9D58-5FECD8C4B427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4">
                      <a:tint val="56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tint val="56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tint val="56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281-4B6C-9D58-5FECD8C4B427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4">
                      <a:tint val="69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tint val="69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tint val="69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2281-4B6C-9D58-5FECD8C4B427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tint val="81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tint val="81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tint val="81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2281-4B6C-9D58-5FECD8C4B427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4">
                      <a:tint val="94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tint val="94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tint val="94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2281-4B6C-9D58-5FECD8C4B427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4">
                      <a:shade val="93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hade val="93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shade val="93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2281-4B6C-9D58-5FECD8C4B427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4">
                      <a:shade val="8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hade val="8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shade val="8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2281-4B6C-9D58-5FECD8C4B427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4">
                      <a:shade val="68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hade val="68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shade val="68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2281-4B6C-9D58-5FECD8C4B427}"/>
              </c:ext>
            </c:extLst>
          </c:dPt>
          <c:dPt>
            <c:idx val="8"/>
            <c:bubble3D val="0"/>
            <c:spPr>
              <a:gradFill rotWithShape="1">
                <a:gsLst>
                  <a:gs pos="0">
                    <a:schemeClr val="accent4">
                      <a:shade val="55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hade val="55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shade val="55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2281-4B6C-9D58-5FECD8C4B427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2281-4B6C-9D58-5FECD8C4B427}"/>
              </c:ext>
            </c:extLst>
          </c:dPt>
          <c:dPt>
            <c:idx val="1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2281-4B6C-9D58-5FECD8C4B42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'Oblasti podpory'!$A$22:$A$31</c:f>
              <c:strCache>
                <c:ptCount val="10"/>
                <c:pt idx="0">
                  <c:v>Ostatní</c:v>
                </c:pt>
                <c:pt idx="1">
                  <c:v>Systémy pro ohřev teplé vody</c:v>
                </c:pt>
                <c:pt idx="2">
                  <c:v>Stínicí technika</c:v>
                </c:pt>
                <c:pt idx="3">
                  <c:v>Dešťovka (hospodaření s vodou)</c:v>
                </c:pt>
                <c:pt idx="4">
                  <c:v>Řízené větrání s rekuperací</c:v>
                </c:pt>
                <c:pt idx="5">
                  <c:v>Zdroje na biomasu</c:v>
                </c:pt>
                <c:pt idx="6">
                  <c:v>Dobíjecí stanice pro elektromobily</c:v>
                </c:pt>
                <c:pt idx="7">
                  <c:v>Tepelná čerpadla</c:v>
                </c:pt>
                <c:pt idx="8">
                  <c:v>Fotovoltaické systémy</c:v>
                </c:pt>
                <c:pt idx="9">
                  <c:v>Zateplení</c:v>
                </c:pt>
              </c:strCache>
            </c:strRef>
          </c:cat>
          <c:val>
            <c:numRef>
              <c:f>'Oblasti podpory'!$B$22:$B$31</c:f>
              <c:numCache>
                <c:formatCode>General</c:formatCode>
                <c:ptCount val="10"/>
                <c:pt idx="0">
                  <c:v>155</c:v>
                </c:pt>
                <c:pt idx="1">
                  <c:v>108</c:v>
                </c:pt>
                <c:pt idx="2">
                  <c:v>160</c:v>
                </c:pt>
                <c:pt idx="3">
                  <c:v>203</c:v>
                </c:pt>
                <c:pt idx="4">
                  <c:v>211</c:v>
                </c:pt>
                <c:pt idx="5">
                  <c:v>360</c:v>
                </c:pt>
                <c:pt idx="6">
                  <c:v>808</c:v>
                </c:pt>
                <c:pt idx="7">
                  <c:v>1076</c:v>
                </c:pt>
                <c:pt idx="8">
                  <c:v>2762</c:v>
                </c:pt>
                <c:pt idx="9">
                  <c:v>5418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2281-4B6C-9D58-5FECD8C4B4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gapWidth val="100"/>
        <c:splitType val="cust"/>
        <c:custSplit>
          <c:secondPiePt val="0"/>
          <c:secondPiePt val="1"/>
          <c:secondPiePt val="2"/>
          <c:secondPiePt val="3"/>
          <c:secondPiePt val="4"/>
        </c:custSplit>
        <c:secondPieSize val="75"/>
        <c:serLines>
          <c:spPr>
            <a:ln w="9525">
              <a:solidFill>
                <a:schemeClr val="tx2">
                  <a:lumMod val="60000"/>
                  <a:lumOff val="40000"/>
                </a:schemeClr>
              </a:solidFill>
              <a:prstDash val="dash"/>
            </a:ln>
            <a:effectLst/>
          </c:spPr>
        </c:serLines>
      </c:of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Reversed" id="23">
  <a:schemeClr val="accent3"/>
</cs:colorStyle>
</file>

<file path=ppt/charts/colors3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withinLinearReversed" id="24">
  <a:schemeClr val="accent4"/>
</cs:colorStyle>
</file>

<file path=ppt/charts/style1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50000"/>
            <a:lumOff val="50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4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36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308672B-1434-43DC-B4BC-DE7884166635}" type="doc">
      <dgm:prSet loTypeId="urn:microsoft.com/office/officeart/2005/8/layout/equati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7D68A851-381D-4F72-9AB7-C80BD5B4AAAD}">
      <dgm:prSet phldrT="[Text]" custT="1"/>
      <dgm:spPr>
        <a:solidFill>
          <a:schemeClr val="accent1"/>
        </a:solidFill>
      </dgm:spPr>
      <dgm:t>
        <a:bodyPr/>
        <a:lstStyle/>
        <a:p>
          <a:r>
            <a:rPr lang="cs-CZ" sz="1600" dirty="0"/>
            <a:t>DOLOŽENÉ CELKOVÉ NÁKLADY</a:t>
          </a:r>
          <a:br>
            <a:rPr lang="cs-CZ" sz="1600" dirty="0"/>
          </a:br>
          <a:r>
            <a:rPr lang="cs-CZ" sz="1600" b="1" dirty="0"/>
            <a:t>3,009 mil. Kč</a:t>
          </a:r>
        </a:p>
      </dgm:t>
    </dgm:pt>
    <dgm:pt modelId="{2EAEB624-F42A-439D-8AA8-E7373031EE9E}" type="parTrans" cxnId="{EE3B4E84-467E-468E-A3DC-BB77C3FBA731}">
      <dgm:prSet/>
      <dgm:spPr/>
      <dgm:t>
        <a:bodyPr/>
        <a:lstStyle/>
        <a:p>
          <a:endParaRPr lang="cs-CZ"/>
        </a:p>
      </dgm:t>
    </dgm:pt>
    <dgm:pt modelId="{471E6CDC-8F32-44BB-8ADD-B4AACEE54858}" type="sibTrans" cxnId="{EE3B4E84-467E-468E-A3DC-BB77C3FBA731}">
      <dgm:prSet/>
      <dgm:spPr/>
      <dgm:t>
        <a:bodyPr/>
        <a:lstStyle/>
        <a:p>
          <a:endParaRPr lang="cs-CZ" dirty="0"/>
        </a:p>
      </dgm:t>
    </dgm:pt>
    <dgm:pt modelId="{5BF62253-9513-47B8-8325-A8D3A8C70E1F}">
      <dgm:prSet phldrT="[Text]" custT="1"/>
      <dgm:spPr>
        <a:solidFill>
          <a:schemeClr val="accent1"/>
        </a:solidFill>
      </dgm:spPr>
      <dgm:t>
        <a:bodyPr/>
        <a:lstStyle/>
        <a:p>
          <a:r>
            <a:rPr lang="cs-CZ" sz="1600" dirty="0"/>
            <a:t>DOLOŽENÉ CELKOVÉ ZPŮSOBILÉ NÁKLADY</a:t>
          </a:r>
          <a:br>
            <a:rPr lang="cs-CZ" sz="1600" dirty="0"/>
          </a:br>
          <a:r>
            <a:rPr lang="cs-CZ" sz="1600" b="1" dirty="0"/>
            <a:t>3,009 mil. Kč</a:t>
          </a:r>
          <a:endParaRPr lang="cs-CZ" sz="1600" dirty="0"/>
        </a:p>
      </dgm:t>
    </dgm:pt>
    <dgm:pt modelId="{BDFFEEA6-4527-4F67-BC80-B32FE9ED1D76}" type="parTrans" cxnId="{A8EB63BF-734F-405A-A215-0F2F06A5F20F}">
      <dgm:prSet/>
      <dgm:spPr/>
      <dgm:t>
        <a:bodyPr/>
        <a:lstStyle/>
        <a:p>
          <a:endParaRPr lang="cs-CZ"/>
        </a:p>
      </dgm:t>
    </dgm:pt>
    <dgm:pt modelId="{3C4991B3-BC0D-41F2-A303-7769213C8358}" type="sibTrans" cxnId="{A8EB63BF-734F-405A-A215-0F2F06A5F20F}">
      <dgm:prSet/>
      <dgm:spPr/>
      <dgm:t>
        <a:bodyPr/>
        <a:lstStyle/>
        <a:p>
          <a:endParaRPr lang="cs-CZ" dirty="0"/>
        </a:p>
      </dgm:t>
    </dgm:pt>
    <dgm:pt modelId="{9D50F75E-0474-449C-B960-2AB81C300088}">
      <dgm:prSet phldrT="[Text]" custT="1"/>
      <dgm:spPr>
        <a:solidFill>
          <a:schemeClr val="tx1"/>
        </a:solidFill>
      </dgm:spPr>
      <dgm:t>
        <a:bodyPr/>
        <a:lstStyle/>
        <a:p>
          <a:r>
            <a:rPr lang="cs-CZ" sz="1600" b="0" dirty="0"/>
            <a:t>DOTACE CELKEM</a:t>
          </a:r>
          <a:br>
            <a:rPr lang="cs-CZ" sz="1600" b="1" dirty="0"/>
          </a:br>
          <a:r>
            <a:rPr lang="cs-CZ" sz="1600" b="1" dirty="0"/>
            <a:t>1,162 mil. Kč </a:t>
          </a:r>
        </a:p>
        <a:p>
          <a:r>
            <a:rPr lang="cs-CZ" sz="1600" b="1" dirty="0"/>
            <a:t>38,6 % míra podpory</a:t>
          </a:r>
        </a:p>
      </dgm:t>
    </dgm:pt>
    <dgm:pt modelId="{A737B173-FA08-4F63-9DBB-EDBC27165BDF}" type="parTrans" cxnId="{B5CE467C-15BF-48F4-9951-A5E726661238}">
      <dgm:prSet/>
      <dgm:spPr/>
      <dgm:t>
        <a:bodyPr/>
        <a:lstStyle/>
        <a:p>
          <a:endParaRPr lang="cs-CZ"/>
        </a:p>
      </dgm:t>
    </dgm:pt>
    <dgm:pt modelId="{EA8C8C88-4269-40CD-BFA9-C5093F0233D0}" type="sibTrans" cxnId="{B5CE467C-15BF-48F4-9951-A5E726661238}">
      <dgm:prSet/>
      <dgm:spPr/>
      <dgm:t>
        <a:bodyPr/>
        <a:lstStyle/>
        <a:p>
          <a:endParaRPr lang="cs-CZ"/>
        </a:p>
      </dgm:t>
    </dgm:pt>
    <dgm:pt modelId="{F097DC2C-85C0-4350-A6B5-5CCABCB0EAC1}" type="pres">
      <dgm:prSet presAssocID="{3308672B-1434-43DC-B4BC-DE7884166635}" presName="linearFlow" presStyleCnt="0">
        <dgm:presLayoutVars>
          <dgm:dir/>
          <dgm:resizeHandles val="exact"/>
        </dgm:presLayoutVars>
      </dgm:prSet>
      <dgm:spPr/>
    </dgm:pt>
    <dgm:pt modelId="{CD7388DF-1148-4F61-8B1B-A77DE62E078B}" type="pres">
      <dgm:prSet presAssocID="{7D68A851-381D-4F72-9AB7-C80BD5B4AAAD}" presName="node" presStyleLbl="node1" presStyleIdx="0" presStyleCnt="3" custScaleX="165263" custScaleY="162014" custLinFactNeighborX="45795" custLinFactNeighborY="-7513">
        <dgm:presLayoutVars>
          <dgm:bulletEnabled val="1"/>
        </dgm:presLayoutVars>
      </dgm:prSet>
      <dgm:spPr/>
    </dgm:pt>
    <dgm:pt modelId="{B529B0EF-5C03-4727-90F6-22EC3AE0628D}" type="pres">
      <dgm:prSet presAssocID="{471E6CDC-8F32-44BB-8ADD-B4AACEE54858}" presName="spacerL" presStyleCnt="0"/>
      <dgm:spPr/>
    </dgm:pt>
    <dgm:pt modelId="{14500424-BC6A-448B-8EA8-939FF9D3E09F}" type="pres">
      <dgm:prSet presAssocID="{471E6CDC-8F32-44BB-8ADD-B4AACEE54858}" presName="sibTrans" presStyleLbl="sibTrans2D1" presStyleIdx="0" presStyleCnt="2" custScaleX="64467" custScaleY="70281" custLinFactNeighborX="45570" custLinFactNeighborY="-6287"/>
      <dgm:spPr>
        <a:prstGeom prst="mathEqual">
          <a:avLst/>
        </a:prstGeom>
      </dgm:spPr>
    </dgm:pt>
    <dgm:pt modelId="{657FE2A5-7A0F-406C-AE85-E44D0FE3A681}" type="pres">
      <dgm:prSet presAssocID="{471E6CDC-8F32-44BB-8ADD-B4AACEE54858}" presName="spacerR" presStyleCnt="0"/>
      <dgm:spPr/>
    </dgm:pt>
    <dgm:pt modelId="{B5B1AF9E-BBC3-4CD3-9A6C-85F85273D179}" type="pres">
      <dgm:prSet presAssocID="{5BF62253-9513-47B8-8325-A8D3A8C70E1F}" presName="node" presStyleLbl="node1" presStyleIdx="1" presStyleCnt="3" custScaleX="166693" custScaleY="158954">
        <dgm:presLayoutVars>
          <dgm:bulletEnabled val="1"/>
        </dgm:presLayoutVars>
      </dgm:prSet>
      <dgm:spPr/>
    </dgm:pt>
    <dgm:pt modelId="{8E73A504-39A1-4AB2-BA5A-1BBB3C820A8F}" type="pres">
      <dgm:prSet presAssocID="{3C4991B3-BC0D-41F2-A303-7769213C8358}" presName="spacerL" presStyleCnt="0"/>
      <dgm:spPr/>
    </dgm:pt>
    <dgm:pt modelId="{D6F8C5AE-DCC2-4BA6-A645-246D7BC7811A}" type="pres">
      <dgm:prSet presAssocID="{3C4991B3-BC0D-41F2-A303-7769213C8358}" presName="sibTrans" presStyleLbl="sibTrans2D1" presStyleIdx="1" presStyleCnt="2" custScaleX="60382" custScaleY="66457" custLinFactNeighborX="20227" custLinFactNeighborY="7136"/>
      <dgm:spPr>
        <a:prstGeom prst="rightArrow">
          <a:avLst/>
        </a:prstGeom>
      </dgm:spPr>
    </dgm:pt>
    <dgm:pt modelId="{D8AAEF01-75FC-40BA-8D54-9BB9C5258220}" type="pres">
      <dgm:prSet presAssocID="{3C4991B3-BC0D-41F2-A303-7769213C8358}" presName="spacerR" presStyleCnt="0"/>
      <dgm:spPr/>
    </dgm:pt>
    <dgm:pt modelId="{235671E6-0879-4B35-B8A8-7BC3C671BF81}" type="pres">
      <dgm:prSet presAssocID="{9D50F75E-0474-449C-B960-2AB81C300088}" presName="node" presStyleLbl="node1" presStyleIdx="2" presStyleCnt="3" custScaleX="163295" custScaleY="149056" custLinFactNeighborX="39981" custLinFactNeighborY="-579">
        <dgm:presLayoutVars>
          <dgm:bulletEnabled val="1"/>
        </dgm:presLayoutVars>
      </dgm:prSet>
      <dgm:spPr/>
    </dgm:pt>
  </dgm:ptLst>
  <dgm:cxnLst>
    <dgm:cxn modelId="{E6860F0A-D2DF-489F-AC25-A9FD2B0DBB96}" type="presOf" srcId="{3308672B-1434-43DC-B4BC-DE7884166635}" destId="{F097DC2C-85C0-4350-A6B5-5CCABCB0EAC1}" srcOrd="0" destOrd="0" presId="urn:microsoft.com/office/officeart/2005/8/layout/equation1"/>
    <dgm:cxn modelId="{7347924E-1092-4C2B-8C7F-4EAF2F17CCBA}" type="presOf" srcId="{3C4991B3-BC0D-41F2-A303-7769213C8358}" destId="{D6F8C5AE-DCC2-4BA6-A645-246D7BC7811A}" srcOrd="0" destOrd="0" presId="urn:microsoft.com/office/officeart/2005/8/layout/equation1"/>
    <dgm:cxn modelId="{B5CE467C-15BF-48F4-9951-A5E726661238}" srcId="{3308672B-1434-43DC-B4BC-DE7884166635}" destId="{9D50F75E-0474-449C-B960-2AB81C300088}" srcOrd="2" destOrd="0" parTransId="{A737B173-FA08-4F63-9DBB-EDBC27165BDF}" sibTransId="{EA8C8C88-4269-40CD-BFA9-C5093F0233D0}"/>
    <dgm:cxn modelId="{EE3B4E84-467E-468E-A3DC-BB77C3FBA731}" srcId="{3308672B-1434-43DC-B4BC-DE7884166635}" destId="{7D68A851-381D-4F72-9AB7-C80BD5B4AAAD}" srcOrd="0" destOrd="0" parTransId="{2EAEB624-F42A-439D-8AA8-E7373031EE9E}" sibTransId="{471E6CDC-8F32-44BB-8ADD-B4AACEE54858}"/>
    <dgm:cxn modelId="{52580C94-B047-4B7D-A713-FCE1BE0D7E3B}" type="presOf" srcId="{5BF62253-9513-47B8-8325-A8D3A8C70E1F}" destId="{B5B1AF9E-BBC3-4CD3-9A6C-85F85273D179}" srcOrd="0" destOrd="0" presId="urn:microsoft.com/office/officeart/2005/8/layout/equation1"/>
    <dgm:cxn modelId="{E8BEC99D-739C-44ED-9AD2-D0F1D1D5B64D}" type="presOf" srcId="{9D50F75E-0474-449C-B960-2AB81C300088}" destId="{235671E6-0879-4B35-B8A8-7BC3C671BF81}" srcOrd="0" destOrd="0" presId="urn:microsoft.com/office/officeart/2005/8/layout/equation1"/>
    <dgm:cxn modelId="{188850B6-821B-4A86-9875-CE52B5E647BD}" type="presOf" srcId="{7D68A851-381D-4F72-9AB7-C80BD5B4AAAD}" destId="{CD7388DF-1148-4F61-8B1B-A77DE62E078B}" srcOrd="0" destOrd="0" presId="urn:microsoft.com/office/officeart/2005/8/layout/equation1"/>
    <dgm:cxn modelId="{A8EB63BF-734F-405A-A215-0F2F06A5F20F}" srcId="{3308672B-1434-43DC-B4BC-DE7884166635}" destId="{5BF62253-9513-47B8-8325-A8D3A8C70E1F}" srcOrd="1" destOrd="0" parTransId="{BDFFEEA6-4527-4F67-BC80-B32FE9ED1D76}" sibTransId="{3C4991B3-BC0D-41F2-A303-7769213C8358}"/>
    <dgm:cxn modelId="{623FB2C6-F8B9-457D-B850-9578DC0E97E0}" type="presOf" srcId="{471E6CDC-8F32-44BB-8ADD-B4AACEE54858}" destId="{14500424-BC6A-448B-8EA8-939FF9D3E09F}" srcOrd="0" destOrd="0" presId="urn:microsoft.com/office/officeart/2005/8/layout/equation1"/>
    <dgm:cxn modelId="{04E4A030-9C07-456A-A7BB-BAABE81A784D}" type="presParOf" srcId="{F097DC2C-85C0-4350-A6B5-5CCABCB0EAC1}" destId="{CD7388DF-1148-4F61-8B1B-A77DE62E078B}" srcOrd="0" destOrd="0" presId="urn:microsoft.com/office/officeart/2005/8/layout/equation1"/>
    <dgm:cxn modelId="{3F72B8AA-A806-4348-857C-DFD8B795D8D9}" type="presParOf" srcId="{F097DC2C-85C0-4350-A6B5-5CCABCB0EAC1}" destId="{B529B0EF-5C03-4727-90F6-22EC3AE0628D}" srcOrd="1" destOrd="0" presId="urn:microsoft.com/office/officeart/2005/8/layout/equation1"/>
    <dgm:cxn modelId="{9D08BF70-B5D3-40AE-943B-8BBA728BC5F6}" type="presParOf" srcId="{F097DC2C-85C0-4350-A6B5-5CCABCB0EAC1}" destId="{14500424-BC6A-448B-8EA8-939FF9D3E09F}" srcOrd="2" destOrd="0" presId="urn:microsoft.com/office/officeart/2005/8/layout/equation1"/>
    <dgm:cxn modelId="{16B4DDAE-B421-4C68-988C-E74A9763168A}" type="presParOf" srcId="{F097DC2C-85C0-4350-A6B5-5CCABCB0EAC1}" destId="{657FE2A5-7A0F-406C-AE85-E44D0FE3A681}" srcOrd="3" destOrd="0" presId="urn:microsoft.com/office/officeart/2005/8/layout/equation1"/>
    <dgm:cxn modelId="{8CAC1DC8-FFDE-49D9-89F8-EE50B0C8CAD6}" type="presParOf" srcId="{F097DC2C-85C0-4350-A6B5-5CCABCB0EAC1}" destId="{B5B1AF9E-BBC3-4CD3-9A6C-85F85273D179}" srcOrd="4" destOrd="0" presId="urn:microsoft.com/office/officeart/2005/8/layout/equation1"/>
    <dgm:cxn modelId="{27E8F8E5-BD4E-4320-87AE-B7D79D4F292D}" type="presParOf" srcId="{F097DC2C-85C0-4350-A6B5-5CCABCB0EAC1}" destId="{8E73A504-39A1-4AB2-BA5A-1BBB3C820A8F}" srcOrd="5" destOrd="0" presId="urn:microsoft.com/office/officeart/2005/8/layout/equation1"/>
    <dgm:cxn modelId="{D631306D-46D0-4461-9242-0DBA194DA9D9}" type="presParOf" srcId="{F097DC2C-85C0-4350-A6B5-5CCABCB0EAC1}" destId="{D6F8C5AE-DCC2-4BA6-A645-246D7BC7811A}" srcOrd="6" destOrd="0" presId="urn:microsoft.com/office/officeart/2005/8/layout/equation1"/>
    <dgm:cxn modelId="{5EFAE56E-23FE-4A45-878B-0B74C4393A63}" type="presParOf" srcId="{F097DC2C-85C0-4350-A6B5-5CCABCB0EAC1}" destId="{D8AAEF01-75FC-40BA-8D54-9BB9C5258220}" srcOrd="7" destOrd="0" presId="urn:microsoft.com/office/officeart/2005/8/layout/equation1"/>
    <dgm:cxn modelId="{E3D3BB27-6CFB-4618-A347-17BAD232BAB1}" type="presParOf" srcId="{F097DC2C-85C0-4350-A6B5-5CCABCB0EAC1}" destId="{235671E6-0879-4B35-B8A8-7BC3C671BF81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308672B-1434-43DC-B4BC-DE7884166635}" type="doc">
      <dgm:prSet loTypeId="urn:microsoft.com/office/officeart/2005/8/layout/equati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7D68A851-381D-4F72-9AB7-C80BD5B4AAAD}">
      <dgm:prSet phldrT="[Text]" custT="1"/>
      <dgm:spPr/>
      <dgm:t>
        <a:bodyPr/>
        <a:lstStyle/>
        <a:p>
          <a:r>
            <a:rPr lang="cs-CZ" sz="1800" b="0" dirty="0"/>
            <a:t>CELKOVÁ DODANÁ ENERGIE</a:t>
          </a:r>
        </a:p>
      </dgm:t>
    </dgm:pt>
    <dgm:pt modelId="{2EAEB624-F42A-439D-8AA8-E7373031EE9E}" type="parTrans" cxnId="{EE3B4E84-467E-468E-A3DC-BB77C3FBA731}">
      <dgm:prSet/>
      <dgm:spPr/>
      <dgm:t>
        <a:bodyPr/>
        <a:lstStyle/>
        <a:p>
          <a:endParaRPr lang="cs-CZ"/>
        </a:p>
      </dgm:t>
    </dgm:pt>
    <dgm:pt modelId="{471E6CDC-8F32-44BB-8ADD-B4AACEE54858}" type="sibTrans" cxnId="{EE3B4E84-467E-468E-A3DC-BB77C3FBA731}">
      <dgm:prSet/>
      <dgm:spPr/>
      <dgm:t>
        <a:bodyPr/>
        <a:lstStyle/>
        <a:p>
          <a:endParaRPr lang="cs-CZ" dirty="0"/>
        </a:p>
      </dgm:t>
    </dgm:pt>
    <dgm:pt modelId="{988E3587-C27F-48A7-AA89-D86FF3B039F8}">
      <dgm:prSet phldrT="[Text]"/>
      <dgm:spPr/>
      <dgm:t>
        <a:bodyPr/>
        <a:lstStyle/>
        <a:p>
          <a:r>
            <a:rPr lang="cs-CZ" b="1" dirty="0">
              <a:solidFill>
                <a:schemeClr val="accent2">
                  <a:lumMod val="40000"/>
                  <a:lumOff val="60000"/>
                </a:schemeClr>
              </a:solidFill>
            </a:rPr>
            <a:t>C</a:t>
          </a:r>
        </a:p>
      </dgm:t>
    </dgm:pt>
    <dgm:pt modelId="{CF49391F-7505-449F-B6DF-31D7C17A51FA}" type="parTrans" cxnId="{EA609006-9803-4D18-A0D1-4B367C71AE2E}">
      <dgm:prSet/>
      <dgm:spPr/>
      <dgm:t>
        <a:bodyPr/>
        <a:lstStyle/>
        <a:p>
          <a:endParaRPr lang="cs-CZ"/>
        </a:p>
      </dgm:t>
    </dgm:pt>
    <dgm:pt modelId="{6D69C36B-7CA2-442B-A143-34F67601BA3A}" type="sibTrans" cxnId="{EA609006-9803-4D18-A0D1-4B367C71AE2E}">
      <dgm:prSet/>
      <dgm:spPr/>
      <dgm:t>
        <a:bodyPr/>
        <a:lstStyle/>
        <a:p>
          <a:endParaRPr lang="cs-CZ"/>
        </a:p>
      </dgm:t>
    </dgm:pt>
    <dgm:pt modelId="{3D311732-9034-418D-9664-CDD42B2770BC}">
      <dgm:prSet phldrT="[Text]"/>
      <dgm:spPr/>
      <dgm:t>
        <a:bodyPr/>
        <a:lstStyle/>
        <a:p>
          <a:r>
            <a:rPr lang="cs-CZ" b="1" dirty="0">
              <a:solidFill>
                <a:srgbClr val="FF6600"/>
              </a:solidFill>
            </a:rPr>
            <a:t>F</a:t>
          </a:r>
        </a:p>
      </dgm:t>
    </dgm:pt>
    <dgm:pt modelId="{99E1B32A-D346-4E0E-A4B0-77EC5F40AF9C}" type="parTrans" cxnId="{55639FA8-7FC8-49BC-9B57-9AF63D447640}">
      <dgm:prSet/>
      <dgm:spPr/>
      <dgm:t>
        <a:bodyPr/>
        <a:lstStyle/>
        <a:p>
          <a:endParaRPr lang="cs-CZ"/>
        </a:p>
      </dgm:t>
    </dgm:pt>
    <dgm:pt modelId="{10A28270-526A-483B-9A0A-663FB7712036}" type="sibTrans" cxnId="{55639FA8-7FC8-49BC-9B57-9AF63D447640}">
      <dgm:prSet/>
      <dgm:spPr/>
      <dgm:t>
        <a:bodyPr/>
        <a:lstStyle/>
        <a:p>
          <a:endParaRPr lang="cs-CZ" dirty="0"/>
        </a:p>
      </dgm:t>
    </dgm:pt>
    <dgm:pt modelId="{F097DC2C-85C0-4350-A6B5-5CCABCB0EAC1}" type="pres">
      <dgm:prSet presAssocID="{3308672B-1434-43DC-B4BC-DE7884166635}" presName="linearFlow" presStyleCnt="0">
        <dgm:presLayoutVars>
          <dgm:dir/>
          <dgm:resizeHandles val="exact"/>
        </dgm:presLayoutVars>
      </dgm:prSet>
      <dgm:spPr/>
    </dgm:pt>
    <dgm:pt modelId="{CD7388DF-1148-4F61-8B1B-A77DE62E078B}" type="pres">
      <dgm:prSet presAssocID="{7D68A851-381D-4F72-9AB7-C80BD5B4AAAD}" presName="node" presStyleLbl="node1" presStyleIdx="0" presStyleCnt="3" custScaleX="176360" custScaleY="162014" custLinFactNeighborX="25644" custLinFactNeighborY="-3071">
        <dgm:presLayoutVars>
          <dgm:bulletEnabled val="1"/>
        </dgm:presLayoutVars>
      </dgm:prSet>
      <dgm:spPr/>
    </dgm:pt>
    <dgm:pt modelId="{B529B0EF-5C03-4727-90F6-22EC3AE0628D}" type="pres">
      <dgm:prSet presAssocID="{471E6CDC-8F32-44BB-8ADD-B4AACEE54858}" presName="spacerL" presStyleCnt="0"/>
      <dgm:spPr/>
    </dgm:pt>
    <dgm:pt modelId="{14500424-BC6A-448B-8EA8-939FF9D3E09F}" type="pres">
      <dgm:prSet presAssocID="{471E6CDC-8F32-44BB-8ADD-B4AACEE54858}" presName="sibTrans" presStyleLbl="sibTrans2D1" presStyleIdx="0" presStyleCnt="2" custScaleX="69503" custScaleY="66413" custLinFactNeighborX="45570" custLinFactNeighborY="-6287"/>
      <dgm:spPr>
        <a:prstGeom prst="rightArrow">
          <a:avLst/>
        </a:prstGeom>
      </dgm:spPr>
    </dgm:pt>
    <dgm:pt modelId="{657FE2A5-7A0F-406C-AE85-E44D0FE3A681}" type="pres">
      <dgm:prSet presAssocID="{471E6CDC-8F32-44BB-8ADD-B4AACEE54858}" presName="spacerR" presStyleCnt="0"/>
      <dgm:spPr/>
    </dgm:pt>
    <dgm:pt modelId="{33074DFA-4A93-4D35-9B12-714DE518CC08}" type="pres">
      <dgm:prSet presAssocID="{3D311732-9034-418D-9664-CDD42B2770BC}" presName="node" presStyleLbl="node1" presStyleIdx="1" presStyleCnt="3">
        <dgm:presLayoutVars>
          <dgm:bulletEnabled val="1"/>
        </dgm:presLayoutVars>
      </dgm:prSet>
      <dgm:spPr/>
    </dgm:pt>
    <dgm:pt modelId="{26540D08-3512-4C80-B3EA-68A91A44E8A7}" type="pres">
      <dgm:prSet presAssocID="{10A28270-526A-483B-9A0A-663FB7712036}" presName="spacerL" presStyleCnt="0"/>
      <dgm:spPr/>
    </dgm:pt>
    <dgm:pt modelId="{90748144-9D7B-478D-98F9-0D5AF07DA6EB}" type="pres">
      <dgm:prSet presAssocID="{10A28270-526A-483B-9A0A-663FB7712036}" presName="sibTrans" presStyleLbl="sibTrans2D1" presStyleIdx="1" presStyleCnt="2" custScaleX="66112" custScaleY="66104"/>
      <dgm:spPr>
        <a:prstGeom prst="rightArrow">
          <a:avLst/>
        </a:prstGeom>
      </dgm:spPr>
    </dgm:pt>
    <dgm:pt modelId="{F7533045-E3E3-4EC4-8E4C-08EADDE877E2}" type="pres">
      <dgm:prSet presAssocID="{10A28270-526A-483B-9A0A-663FB7712036}" presName="spacerR" presStyleCnt="0"/>
      <dgm:spPr/>
    </dgm:pt>
    <dgm:pt modelId="{37DCDFFA-B566-407B-A481-62F6B6D09EF4}" type="pres">
      <dgm:prSet presAssocID="{988E3587-C27F-48A7-AA89-D86FF3B039F8}" presName="node" presStyleLbl="node1" presStyleIdx="2" presStyleCnt="3">
        <dgm:presLayoutVars>
          <dgm:bulletEnabled val="1"/>
        </dgm:presLayoutVars>
      </dgm:prSet>
      <dgm:spPr/>
    </dgm:pt>
  </dgm:ptLst>
  <dgm:cxnLst>
    <dgm:cxn modelId="{EA609006-9803-4D18-A0D1-4B367C71AE2E}" srcId="{3308672B-1434-43DC-B4BC-DE7884166635}" destId="{988E3587-C27F-48A7-AA89-D86FF3B039F8}" srcOrd="2" destOrd="0" parTransId="{CF49391F-7505-449F-B6DF-31D7C17A51FA}" sibTransId="{6D69C36B-7CA2-442B-A143-34F67601BA3A}"/>
    <dgm:cxn modelId="{E6860F0A-D2DF-489F-AC25-A9FD2B0DBB96}" type="presOf" srcId="{3308672B-1434-43DC-B4BC-DE7884166635}" destId="{F097DC2C-85C0-4350-A6B5-5CCABCB0EAC1}" srcOrd="0" destOrd="0" presId="urn:microsoft.com/office/officeart/2005/8/layout/equation1"/>
    <dgm:cxn modelId="{1F59A22F-9562-4328-93FF-9BF0E031838D}" type="presOf" srcId="{10A28270-526A-483B-9A0A-663FB7712036}" destId="{90748144-9D7B-478D-98F9-0D5AF07DA6EB}" srcOrd="0" destOrd="0" presId="urn:microsoft.com/office/officeart/2005/8/layout/equation1"/>
    <dgm:cxn modelId="{3FD9185D-E522-49A6-AC92-7ADE344E9D77}" type="presOf" srcId="{988E3587-C27F-48A7-AA89-D86FF3B039F8}" destId="{37DCDFFA-B566-407B-A481-62F6B6D09EF4}" srcOrd="0" destOrd="0" presId="urn:microsoft.com/office/officeart/2005/8/layout/equation1"/>
    <dgm:cxn modelId="{EE3B4E84-467E-468E-A3DC-BB77C3FBA731}" srcId="{3308672B-1434-43DC-B4BC-DE7884166635}" destId="{7D68A851-381D-4F72-9AB7-C80BD5B4AAAD}" srcOrd="0" destOrd="0" parTransId="{2EAEB624-F42A-439D-8AA8-E7373031EE9E}" sibTransId="{471E6CDC-8F32-44BB-8ADD-B4AACEE54858}"/>
    <dgm:cxn modelId="{55639FA8-7FC8-49BC-9B57-9AF63D447640}" srcId="{3308672B-1434-43DC-B4BC-DE7884166635}" destId="{3D311732-9034-418D-9664-CDD42B2770BC}" srcOrd="1" destOrd="0" parTransId="{99E1B32A-D346-4E0E-A4B0-77EC5F40AF9C}" sibTransId="{10A28270-526A-483B-9A0A-663FB7712036}"/>
    <dgm:cxn modelId="{188850B6-821B-4A86-9875-CE52B5E647BD}" type="presOf" srcId="{7D68A851-381D-4F72-9AB7-C80BD5B4AAAD}" destId="{CD7388DF-1148-4F61-8B1B-A77DE62E078B}" srcOrd="0" destOrd="0" presId="urn:microsoft.com/office/officeart/2005/8/layout/equation1"/>
    <dgm:cxn modelId="{623FB2C6-F8B9-457D-B850-9578DC0E97E0}" type="presOf" srcId="{471E6CDC-8F32-44BB-8ADD-B4AACEE54858}" destId="{14500424-BC6A-448B-8EA8-939FF9D3E09F}" srcOrd="0" destOrd="0" presId="urn:microsoft.com/office/officeart/2005/8/layout/equation1"/>
    <dgm:cxn modelId="{D2219ACC-FE14-4F2F-A22E-7C74538EF3EC}" type="presOf" srcId="{3D311732-9034-418D-9664-CDD42B2770BC}" destId="{33074DFA-4A93-4D35-9B12-714DE518CC08}" srcOrd="0" destOrd="0" presId="urn:microsoft.com/office/officeart/2005/8/layout/equation1"/>
    <dgm:cxn modelId="{04E4A030-9C07-456A-A7BB-BAABE81A784D}" type="presParOf" srcId="{F097DC2C-85C0-4350-A6B5-5CCABCB0EAC1}" destId="{CD7388DF-1148-4F61-8B1B-A77DE62E078B}" srcOrd="0" destOrd="0" presId="urn:microsoft.com/office/officeart/2005/8/layout/equation1"/>
    <dgm:cxn modelId="{3F72B8AA-A806-4348-857C-DFD8B795D8D9}" type="presParOf" srcId="{F097DC2C-85C0-4350-A6B5-5CCABCB0EAC1}" destId="{B529B0EF-5C03-4727-90F6-22EC3AE0628D}" srcOrd="1" destOrd="0" presId="urn:microsoft.com/office/officeart/2005/8/layout/equation1"/>
    <dgm:cxn modelId="{9D08BF70-B5D3-40AE-943B-8BBA728BC5F6}" type="presParOf" srcId="{F097DC2C-85C0-4350-A6B5-5CCABCB0EAC1}" destId="{14500424-BC6A-448B-8EA8-939FF9D3E09F}" srcOrd="2" destOrd="0" presId="urn:microsoft.com/office/officeart/2005/8/layout/equation1"/>
    <dgm:cxn modelId="{16B4DDAE-B421-4C68-988C-E74A9763168A}" type="presParOf" srcId="{F097DC2C-85C0-4350-A6B5-5CCABCB0EAC1}" destId="{657FE2A5-7A0F-406C-AE85-E44D0FE3A681}" srcOrd="3" destOrd="0" presId="urn:microsoft.com/office/officeart/2005/8/layout/equation1"/>
    <dgm:cxn modelId="{5A6112DE-218F-464C-ACC4-7A542658EABA}" type="presParOf" srcId="{F097DC2C-85C0-4350-A6B5-5CCABCB0EAC1}" destId="{33074DFA-4A93-4D35-9B12-714DE518CC08}" srcOrd="4" destOrd="0" presId="urn:microsoft.com/office/officeart/2005/8/layout/equation1"/>
    <dgm:cxn modelId="{54D254C0-FA6A-4763-963F-C6F7681A94DB}" type="presParOf" srcId="{F097DC2C-85C0-4350-A6B5-5CCABCB0EAC1}" destId="{26540D08-3512-4C80-B3EA-68A91A44E8A7}" srcOrd="5" destOrd="0" presId="urn:microsoft.com/office/officeart/2005/8/layout/equation1"/>
    <dgm:cxn modelId="{15CA9A84-27C2-447D-8F5C-E89C9A9CDB36}" type="presParOf" srcId="{F097DC2C-85C0-4350-A6B5-5CCABCB0EAC1}" destId="{90748144-9D7B-478D-98F9-0D5AF07DA6EB}" srcOrd="6" destOrd="0" presId="urn:microsoft.com/office/officeart/2005/8/layout/equation1"/>
    <dgm:cxn modelId="{CB5FA04B-A4F8-4C4B-BD67-93F6E1AA59C8}" type="presParOf" srcId="{F097DC2C-85C0-4350-A6B5-5CCABCB0EAC1}" destId="{F7533045-E3E3-4EC4-8E4C-08EADDE877E2}" srcOrd="7" destOrd="0" presId="urn:microsoft.com/office/officeart/2005/8/layout/equation1"/>
    <dgm:cxn modelId="{A027A082-E1E2-4A5F-87EF-B63C863087EA}" type="presParOf" srcId="{F097DC2C-85C0-4350-A6B5-5CCABCB0EAC1}" destId="{37DCDFFA-B566-407B-A481-62F6B6D09EF4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308672B-1434-43DC-B4BC-DE7884166635}" type="doc">
      <dgm:prSet loTypeId="urn:microsoft.com/office/officeart/2005/8/layout/equati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7D68A851-381D-4F72-9AB7-C80BD5B4AAAD}">
      <dgm:prSet phldrT="[Text]" custT="1"/>
      <dgm:spPr>
        <a:solidFill>
          <a:schemeClr val="accent1"/>
        </a:solidFill>
      </dgm:spPr>
      <dgm:t>
        <a:bodyPr/>
        <a:lstStyle/>
        <a:p>
          <a:r>
            <a:rPr lang="cs-CZ" sz="1600" b="0" dirty="0"/>
            <a:t>PRIMÁRNÍ NEOBNOV. ENERGIE</a:t>
          </a:r>
        </a:p>
      </dgm:t>
    </dgm:pt>
    <dgm:pt modelId="{2EAEB624-F42A-439D-8AA8-E7373031EE9E}" type="parTrans" cxnId="{EE3B4E84-467E-468E-A3DC-BB77C3FBA731}">
      <dgm:prSet/>
      <dgm:spPr/>
      <dgm:t>
        <a:bodyPr/>
        <a:lstStyle/>
        <a:p>
          <a:endParaRPr lang="cs-CZ"/>
        </a:p>
      </dgm:t>
    </dgm:pt>
    <dgm:pt modelId="{471E6CDC-8F32-44BB-8ADD-B4AACEE54858}" type="sibTrans" cxnId="{EE3B4E84-467E-468E-A3DC-BB77C3FBA731}">
      <dgm:prSet custT="1"/>
      <dgm:spPr>
        <a:solidFill>
          <a:srgbClr val="024F2F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 spcFirstLastPara="0" vert="horz" wrap="square" lIns="0" tIns="0" rIns="0" bIns="0" numCol="1" spcCol="1270" anchor="ctr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400" kern="1200" dirty="0">
            <a:solidFill>
              <a:srgbClr val="FFFFFF"/>
            </a:solidFill>
            <a:latin typeface="Segoe UI"/>
            <a:ea typeface="+mn-ea"/>
            <a:cs typeface="+mn-cs"/>
          </a:endParaRPr>
        </a:p>
      </dgm:t>
    </dgm:pt>
    <dgm:pt modelId="{988E3587-C27F-48A7-AA89-D86FF3B039F8}">
      <dgm:prSet phldrT="[Text]"/>
      <dgm:spPr/>
      <dgm:t>
        <a:bodyPr/>
        <a:lstStyle/>
        <a:p>
          <a:r>
            <a:rPr lang="cs-CZ" b="1" dirty="0">
              <a:solidFill>
                <a:srgbClr val="FFD243"/>
              </a:solidFill>
            </a:rPr>
            <a:t>E</a:t>
          </a:r>
          <a:endParaRPr lang="cs-CZ" b="1" dirty="0">
            <a:solidFill>
              <a:schemeClr val="accent2">
                <a:lumMod val="40000"/>
                <a:lumOff val="60000"/>
              </a:schemeClr>
            </a:solidFill>
          </a:endParaRPr>
        </a:p>
      </dgm:t>
    </dgm:pt>
    <dgm:pt modelId="{CF49391F-7505-449F-B6DF-31D7C17A51FA}" type="parTrans" cxnId="{EA609006-9803-4D18-A0D1-4B367C71AE2E}">
      <dgm:prSet/>
      <dgm:spPr/>
      <dgm:t>
        <a:bodyPr/>
        <a:lstStyle/>
        <a:p>
          <a:endParaRPr lang="cs-CZ"/>
        </a:p>
      </dgm:t>
    </dgm:pt>
    <dgm:pt modelId="{6D69C36B-7CA2-442B-A143-34F67601BA3A}" type="sibTrans" cxnId="{EA609006-9803-4D18-A0D1-4B367C71AE2E}">
      <dgm:prSet/>
      <dgm:spPr/>
      <dgm:t>
        <a:bodyPr/>
        <a:lstStyle/>
        <a:p>
          <a:endParaRPr lang="cs-CZ"/>
        </a:p>
      </dgm:t>
    </dgm:pt>
    <dgm:pt modelId="{3D311732-9034-418D-9664-CDD42B2770BC}">
      <dgm:prSet phldrT="[Text]"/>
      <dgm:spPr/>
      <dgm:t>
        <a:bodyPr/>
        <a:lstStyle/>
        <a:p>
          <a:r>
            <a:rPr lang="cs-CZ" b="1" dirty="0">
              <a:solidFill>
                <a:srgbClr val="FF0000"/>
              </a:solidFill>
            </a:rPr>
            <a:t>G</a:t>
          </a:r>
        </a:p>
      </dgm:t>
    </dgm:pt>
    <dgm:pt modelId="{99E1B32A-D346-4E0E-A4B0-77EC5F40AF9C}" type="parTrans" cxnId="{55639FA8-7FC8-49BC-9B57-9AF63D447640}">
      <dgm:prSet/>
      <dgm:spPr/>
      <dgm:t>
        <a:bodyPr/>
        <a:lstStyle/>
        <a:p>
          <a:endParaRPr lang="cs-CZ"/>
        </a:p>
      </dgm:t>
    </dgm:pt>
    <dgm:pt modelId="{10A28270-526A-483B-9A0A-663FB7712036}" type="sibTrans" cxnId="{55639FA8-7FC8-49BC-9B57-9AF63D447640}">
      <dgm:prSet custT="1"/>
      <dgm:spPr>
        <a:solidFill>
          <a:srgbClr val="024F2F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 spcFirstLastPara="0" vert="horz" wrap="square" lIns="0" tIns="0" rIns="0" bIns="0" numCol="1" spcCol="1270" anchor="ctr" anchorCtr="0"/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700" kern="1200" dirty="0">
            <a:solidFill>
              <a:srgbClr val="FFFFFF"/>
            </a:solidFill>
            <a:latin typeface="Segoe UI"/>
            <a:ea typeface="+mn-ea"/>
            <a:cs typeface="+mn-cs"/>
          </a:endParaRPr>
        </a:p>
      </dgm:t>
    </dgm:pt>
    <dgm:pt modelId="{F097DC2C-85C0-4350-A6B5-5CCABCB0EAC1}" type="pres">
      <dgm:prSet presAssocID="{3308672B-1434-43DC-B4BC-DE7884166635}" presName="linearFlow" presStyleCnt="0">
        <dgm:presLayoutVars>
          <dgm:dir/>
          <dgm:resizeHandles val="exact"/>
        </dgm:presLayoutVars>
      </dgm:prSet>
      <dgm:spPr/>
    </dgm:pt>
    <dgm:pt modelId="{CD7388DF-1148-4F61-8B1B-A77DE62E078B}" type="pres">
      <dgm:prSet presAssocID="{7D68A851-381D-4F72-9AB7-C80BD5B4AAAD}" presName="node" presStyleLbl="node1" presStyleIdx="0" presStyleCnt="3" custScaleX="172092" custScaleY="162014" custLinFactNeighborX="25644" custLinFactNeighborY="-3071">
        <dgm:presLayoutVars>
          <dgm:bulletEnabled val="1"/>
        </dgm:presLayoutVars>
      </dgm:prSet>
      <dgm:spPr/>
    </dgm:pt>
    <dgm:pt modelId="{B529B0EF-5C03-4727-90F6-22EC3AE0628D}" type="pres">
      <dgm:prSet presAssocID="{471E6CDC-8F32-44BB-8ADD-B4AACEE54858}" presName="spacerL" presStyleCnt="0"/>
      <dgm:spPr/>
    </dgm:pt>
    <dgm:pt modelId="{14500424-BC6A-448B-8EA8-939FF9D3E09F}" type="pres">
      <dgm:prSet presAssocID="{471E6CDC-8F32-44BB-8ADD-B4AACEE54858}" presName="sibTrans" presStyleLbl="sibTrans2D1" presStyleIdx="0" presStyleCnt="2" custScaleX="60302" custScaleY="60510" custLinFactNeighborX="45570" custLinFactNeighborY="-6287"/>
      <dgm:spPr>
        <a:xfrm>
          <a:off x="2465467" y="974911"/>
          <a:ext cx="385503" cy="440654"/>
        </a:xfrm>
        <a:prstGeom prst="rightArrow">
          <a:avLst/>
        </a:prstGeom>
      </dgm:spPr>
    </dgm:pt>
    <dgm:pt modelId="{657FE2A5-7A0F-406C-AE85-E44D0FE3A681}" type="pres">
      <dgm:prSet presAssocID="{471E6CDC-8F32-44BB-8ADD-B4AACEE54858}" presName="spacerR" presStyleCnt="0"/>
      <dgm:spPr/>
    </dgm:pt>
    <dgm:pt modelId="{33074DFA-4A93-4D35-9B12-714DE518CC08}" type="pres">
      <dgm:prSet presAssocID="{3D311732-9034-418D-9664-CDD42B2770BC}" presName="node" presStyleLbl="node1" presStyleIdx="1" presStyleCnt="3">
        <dgm:presLayoutVars>
          <dgm:bulletEnabled val="1"/>
        </dgm:presLayoutVars>
      </dgm:prSet>
      <dgm:spPr/>
    </dgm:pt>
    <dgm:pt modelId="{26540D08-3512-4C80-B3EA-68A91A44E8A7}" type="pres">
      <dgm:prSet presAssocID="{10A28270-526A-483B-9A0A-663FB7712036}" presName="spacerL" presStyleCnt="0"/>
      <dgm:spPr/>
    </dgm:pt>
    <dgm:pt modelId="{90748144-9D7B-478D-98F9-0D5AF07DA6EB}" type="pres">
      <dgm:prSet presAssocID="{10A28270-526A-483B-9A0A-663FB7712036}" presName="sibTrans" presStyleLbl="sibTrans2D1" presStyleIdx="1" presStyleCnt="2" custScaleX="64228" custScaleY="71401"/>
      <dgm:spPr>
        <a:xfrm>
          <a:off x="4417315" y="914092"/>
          <a:ext cx="629786" cy="663795"/>
        </a:xfrm>
        <a:prstGeom prst="rightArrow">
          <a:avLst/>
        </a:prstGeom>
      </dgm:spPr>
    </dgm:pt>
    <dgm:pt modelId="{F7533045-E3E3-4EC4-8E4C-08EADDE877E2}" type="pres">
      <dgm:prSet presAssocID="{10A28270-526A-483B-9A0A-663FB7712036}" presName="spacerR" presStyleCnt="0"/>
      <dgm:spPr/>
    </dgm:pt>
    <dgm:pt modelId="{37DCDFFA-B566-407B-A481-62F6B6D09EF4}" type="pres">
      <dgm:prSet presAssocID="{988E3587-C27F-48A7-AA89-D86FF3B039F8}" presName="node" presStyleLbl="node1" presStyleIdx="2" presStyleCnt="3">
        <dgm:presLayoutVars>
          <dgm:bulletEnabled val="1"/>
        </dgm:presLayoutVars>
      </dgm:prSet>
      <dgm:spPr/>
    </dgm:pt>
  </dgm:ptLst>
  <dgm:cxnLst>
    <dgm:cxn modelId="{EA609006-9803-4D18-A0D1-4B367C71AE2E}" srcId="{3308672B-1434-43DC-B4BC-DE7884166635}" destId="{988E3587-C27F-48A7-AA89-D86FF3B039F8}" srcOrd="2" destOrd="0" parTransId="{CF49391F-7505-449F-B6DF-31D7C17A51FA}" sibTransId="{6D69C36B-7CA2-442B-A143-34F67601BA3A}"/>
    <dgm:cxn modelId="{E6860F0A-D2DF-489F-AC25-A9FD2B0DBB96}" type="presOf" srcId="{3308672B-1434-43DC-B4BC-DE7884166635}" destId="{F097DC2C-85C0-4350-A6B5-5CCABCB0EAC1}" srcOrd="0" destOrd="0" presId="urn:microsoft.com/office/officeart/2005/8/layout/equation1"/>
    <dgm:cxn modelId="{1F59A22F-9562-4328-93FF-9BF0E031838D}" type="presOf" srcId="{10A28270-526A-483B-9A0A-663FB7712036}" destId="{90748144-9D7B-478D-98F9-0D5AF07DA6EB}" srcOrd="0" destOrd="0" presId="urn:microsoft.com/office/officeart/2005/8/layout/equation1"/>
    <dgm:cxn modelId="{3FD9185D-E522-49A6-AC92-7ADE344E9D77}" type="presOf" srcId="{988E3587-C27F-48A7-AA89-D86FF3B039F8}" destId="{37DCDFFA-B566-407B-A481-62F6B6D09EF4}" srcOrd="0" destOrd="0" presId="urn:microsoft.com/office/officeart/2005/8/layout/equation1"/>
    <dgm:cxn modelId="{EE3B4E84-467E-468E-A3DC-BB77C3FBA731}" srcId="{3308672B-1434-43DC-B4BC-DE7884166635}" destId="{7D68A851-381D-4F72-9AB7-C80BD5B4AAAD}" srcOrd="0" destOrd="0" parTransId="{2EAEB624-F42A-439D-8AA8-E7373031EE9E}" sibTransId="{471E6CDC-8F32-44BB-8ADD-B4AACEE54858}"/>
    <dgm:cxn modelId="{55639FA8-7FC8-49BC-9B57-9AF63D447640}" srcId="{3308672B-1434-43DC-B4BC-DE7884166635}" destId="{3D311732-9034-418D-9664-CDD42B2770BC}" srcOrd="1" destOrd="0" parTransId="{99E1B32A-D346-4E0E-A4B0-77EC5F40AF9C}" sibTransId="{10A28270-526A-483B-9A0A-663FB7712036}"/>
    <dgm:cxn modelId="{188850B6-821B-4A86-9875-CE52B5E647BD}" type="presOf" srcId="{7D68A851-381D-4F72-9AB7-C80BD5B4AAAD}" destId="{CD7388DF-1148-4F61-8B1B-A77DE62E078B}" srcOrd="0" destOrd="0" presId="urn:microsoft.com/office/officeart/2005/8/layout/equation1"/>
    <dgm:cxn modelId="{623FB2C6-F8B9-457D-B850-9578DC0E97E0}" type="presOf" srcId="{471E6CDC-8F32-44BB-8ADD-B4AACEE54858}" destId="{14500424-BC6A-448B-8EA8-939FF9D3E09F}" srcOrd="0" destOrd="0" presId="urn:microsoft.com/office/officeart/2005/8/layout/equation1"/>
    <dgm:cxn modelId="{D2219ACC-FE14-4F2F-A22E-7C74538EF3EC}" type="presOf" srcId="{3D311732-9034-418D-9664-CDD42B2770BC}" destId="{33074DFA-4A93-4D35-9B12-714DE518CC08}" srcOrd="0" destOrd="0" presId="urn:microsoft.com/office/officeart/2005/8/layout/equation1"/>
    <dgm:cxn modelId="{04E4A030-9C07-456A-A7BB-BAABE81A784D}" type="presParOf" srcId="{F097DC2C-85C0-4350-A6B5-5CCABCB0EAC1}" destId="{CD7388DF-1148-4F61-8B1B-A77DE62E078B}" srcOrd="0" destOrd="0" presId="urn:microsoft.com/office/officeart/2005/8/layout/equation1"/>
    <dgm:cxn modelId="{3F72B8AA-A806-4348-857C-DFD8B795D8D9}" type="presParOf" srcId="{F097DC2C-85C0-4350-A6B5-5CCABCB0EAC1}" destId="{B529B0EF-5C03-4727-90F6-22EC3AE0628D}" srcOrd="1" destOrd="0" presId="urn:microsoft.com/office/officeart/2005/8/layout/equation1"/>
    <dgm:cxn modelId="{9D08BF70-B5D3-40AE-943B-8BBA728BC5F6}" type="presParOf" srcId="{F097DC2C-85C0-4350-A6B5-5CCABCB0EAC1}" destId="{14500424-BC6A-448B-8EA8-939FF9D3E09F}" srcOrd="2" destOrd="0" presId="urn:microsoft.com/office/officeart/2005/8/layout/equation1"/>
    <dgm:cxn modelId="{16B4DDAE-B421-4C68-988C-E74A9763168A}" type="presParOf" srcId="{F097DC2C-85C0-4350-A6B5-5CCABCB0EAC1}" destId="{657FE2A5-7A0F-406C-AE85-E44D0FE3A681}" srcOrd="3" destOrd="0" presId="urn:microsoft.com/office/officeart/2005/8/layout/equation1"/>
    <dgm:cxn modelId="{5A6112DE-218F-464C-ACC4-7A542658EABA}" type="presParOf" srcId="{F097DC2C-85C0-4350-A6B5-5CCABCB0EAC1}" destId="{33074DFA-4A93-4D35-9B12-714DE518CC08}" srcOrd="4" destOrd="0" presId="urn:microsoft.com/office/officeart/2005/8/layout/equation1"/>
    <dgm:cxn modelId="{54D254C0-FA6A-4763-963F-C6F7681A94DB}" type="presParOf" srcId="{F097DC2C-85C0-4350-A6B5-5CCABCB0EAC1}" destId="{26540D08-3512-4C80-B3EA-68A91A44E8A7}" srcOrd="5" destOrd="0" presId="urn:microsoft.com/office/officeart/2005/8/layout/equation1"/>
    <dgm:cxn modelId="{15CA9A84-27C2-447D-8F5C-E89C9A9CDB36}" type="presParOf" srcId="{F097DC2C-85C0-4350-A6B5-5CCABCB0EAC1}" destId="{90748144-9D7B-478D-98F9-0D5AF07DA6EB}" srcOrd="6" destOrd="0" presId="urn:microsoft.com/office/officeart/2005/8/layout/equation1"/>
    <dgm:cxn modelId="{CB5FA04B-A4F8-4C4B-BD67-93F6E1AA59C8}" type="presParOf" srcId="{F097DC2C-85C0-4350-A6B5-5CCABCB0EAC1}" destId="{F7533045-E3E3-4EC4-8E4C-08EADDE877E2}" srcOrd="7" destOrd="0" presId="urn:microsoft.com/office/officeart/2005/8/layout/equation1"/>
    <dgm:cxn modelId="{A027A082-E1E2-4A5F-87EF-B63C863087EA}" type="presParOf" srcId="{F097DC2C-85C0-4350-A6B5-5CCABCB0EAC1}" destId="{37DCDFFA-B566-407B-A481-62F6B6D09EF4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308672B-1434-43DC-B4BC-DE7884166635}" type="doc">
      <dgm:prSet loTypeId="urn:microsoft.com/office/officeart/2005/8/layout/equati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7D68A851-381D-4F72-9AB7-C80BD5B4AAAD}">
      <dgm:prSet phldrT="[Text]" custT="1"/>
      <dgm:spPr>
        <a:solidFill>
          <a:schemeClr val="accent1"/>
        </a:solidFill>
      </dgm:spPr>
      <dgm:t>
        <a:bodyPr/>
        <a:lstStyle/>
        <a:p>
          <a:r>
            <a:rPr lang="cs-CZ" sz="1600" b="0" cap="all" baseline="0" dirty="0">
              <a:ea typeface="Aptos" panose="020B0004020202020204" pitchFamily="34" charset="0"/>
              <a:cs typeface="Times New Roman" panose="02020603050405020304" pitchFamily="18" charset="0"/>
            </a:rPr>
            <a:t>Průměrný součinitel prostupu tepla</a:t>
          </a:r>
          <a:endParaRPr lang="cs-CZ" sz="1600" b="0" cap="all" baseline="0" dirty="0"/>
        </a:p>
      </dgm:t>
    </dgm:pt>
    <dgm:pt modelId="{2EAEB624-F42A-439D-8AA8-E7373031EE9E}" type="parTrans" cxnId="{EE3B4E84-467E-468E-A3DC-BB77C3FBA731}">
      <dgm:prSet/>
      <dgm:spPr/>
      <dgm:t>
        <a:bodyPr/>
        <a:lstStyle/>
        <a:p>
          <a:endParaRPr lang="cs-CZ"/>
        </a:p>
      </dgm:t>
    </dgm:pt>
    <dgm:pt modelId="{471E6CDC-8F32-44BB-8ADD-B4AACEE54858}" type="sibTrans" cxnId="{EE3B4E84-467E-468E-A3DC-BB77C3FBA731}">
      <dgm:prSet custT="1"/>
      <dgm:spPr>
        <a:solidFill>
          <a:srgbClr val="024F2F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 spcFirstLastPara="0" vert="horz" wrap="square" lIns="0" tIns="0" rIns="0" bIns="0" numCol="1" spcCol="1270" anchor="ctr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400" kern="1200" dirty="0">
            <a:solidFill>
              <a:srgbClr val="FFFFFF"/>
            </a:solidFill>
            <a:latin typeface="Segoe UI"/>
            <a:ea typeface="+mn-ea"/>
            <a:cs typeface="+mn-cs"/>
          </a:endParaRPr>
        </a:p>
      </dgm:t>
    </dgm:pt>
    <dgm:pt modelId="{988E3587-C27F-48A7-AA89-D86FF3B039F8}">
      <dgm:prSet phldrT="[Text]"/>
      <dgm:spPr/>
      <dgm:t>
        <a:bodyPr/>
        <a:lstStyle/>
        <a:p>
          <a:r>
            <a:rPr lang="cs-CZ" b="1" dirty="0">
              <a:solidFill>
                <a:schemeClr val="accent2">
                  <a:lumMod val="40000"/>
                  <a:lumOff val="60000"/>
                </a:schemeClr>
              </a:solidFill>
            </a:rPr>
            <a:t>C</a:t>
          </a:r>
          <a:endParaRPr lang="cs-CZ" b="1" dirty="0">
            <a:solidFill>
              <a:srgbClr val="FFFF99"/>
            </a:solidFill>
          </a:endParaRPr>
        </a:p>
      </dgm:t>
    </dgm:pt>
    <dgm:pt modelId="{CF49391F-7505-449F-B6DF-31D7C17A51FA}" type="parTrans" cxnId="{EA609006-9803-4D18-A0D1-4B367C71AE2E}">
      <dgm:prSet/>
      <dgm:spPr/>
      <dgm:t>
        <a:bodyPr/>
        <a:lstStyle/>
        <a:p>
          <a:endParaRPr lang="cs-CZ"/>
        </a:p>
      </dgm:t>
    </dgm:pt>
    <dgm:pt modelId="{6D69C36B-7CA2-442B-A143-34F67601BA3A}" type="sibTrans" cxnId="{EA609006-9803-4D18-A0D1-4B367C71AE2E}">
      <dgm:prSet/>
      <dgm:spPr/>
      <dgm:t>
        <a:bodyPr/>
        <a:lstStyle/>
        <a:p>
          <a:endParaRPr lang="cs-CZ"/>
        </a:p>
      </dgm:t>
    </dgm:pt>
    <dgm:pt modelId="{3D311732-9034-418D-9664-CDD42B2770BC}">
      <dgm:prSet phldrT="[Text]"/>
      <dgm:spPr/>
      <dgm:t>
        <a:bodyPr/>
        <a:lstStyle/>
        <a:p>
          <a:r>
            <a:rPr lang="cs-CZ" b="1" dirty="0">
              <a:solidFill>
                <a:srgbClr val="FF0000"/>
              </a:solidFill>
            </a:rPr>
            <a:t>G</a:t>
          </a:r>
        </a:p>
      </dgm:t>
    </dgm:pt>
    <dgm:pt modelId="{99E1B32A-D346-4E0E-A4B0-77EC5F40AF9C}" type="parTrans" cxnId="{55639FA8-7FC8-49BC-9B57-9AF63D447640}">
      <dgm:prSet/>
      <dgm:spPr/>
      <dgm:t>
        <a:bodyPr/>
        <a:lstStyle/>
        <a:p>
          <a:endParaRPr lang="cs-CZ"/>
        </a:p>
      </dgm:t>
    </dgm:pt>
    <dgm:pt modelId="{10A28270-526A-483B-9A0A-663FB7712036}" type="sibTrans" cxnId="{55639FA8-7FC8-49BC-9B57-9AF63D447640}">
      <dgm:prSet/>
      <dgm:spPr/>
      <dgm:t>
        <a:bodyPr/>
        <a:lstStyle/>
        <a:p>
          <a:endParaRPr lang="cs-CZ" dirty="0"/>
        </a:p>
      </dgm:t>
    </dgm:pt>
    <dgm:pt modelId="{F097DC2C-85C0-4350-A6B5-5CCABCB0EAC1}" type="pres">
      <dgm:prSet presAssocID="{3308672B-1434-43DC-B4BC-DE7884166635}" presName="linearFlow" presStyleCnt="0">
        <dgm:presLayoutVars>
          <dgm:dir/>
          <dgm:resizeHandles val="exact"/>
        </dgm:presLayoutVars>
      </dgm:prSet>
      <dgm:spPr/>
    </dgm:pt>
    <dgm:pt modelId="{CD7388DF-1148-4F61-8B1B-A77DE62E078B}" type="pres">
      <dgm:prSet presAssocID="{7D68A851-381D-4F72-9AB7-C80BD5B4AAAD}" presName="node" presStyleLbl="node1" presStyleIdx="0" presStyleCnt="3" custScaleX="165263" custScaleY="162014" custLinFactNeighborX="25644" custLinFactNeighborY="-3071">
        <dgm:presLayoutVars>
          <dgm:bulletEnabled val="1"/>
        </dgm:presLayoutVars>
      </dgm:prSet>
      <dgm:spPr/>
    </dgm:pt>
    <dgm:pt modelId="{B529B0EF-5C03-4727-90F6-22EC3AE0628D}" type="pres">
      <dgm:prSet presAssocID="{471E6CDC-8F32-44BB-8ADD-B4AACEE54858}" presName="spacerL" presStyleCnt="0"/>
      <dgm:spPr/>
    </dgm:pt>
    <dgm:pt modelId="{14500424-BC6A-448B-8EA8-939FF9D3E09F}" type="pres">
      <dgm:prSet presAssocID="{471E6CDC-8F32-44BB-8ADD-B4AACEE54858}" presName="sibTrans" presStyleLbl="sibTrans2D1" presStyleIdx="0" presStyleCnt="2" custScaleX="66489" custScaleY="68396" custLinFactNeighborX="45570" custLinFactNeighborY="-6287"/>
      <dgm:spPr>
        <a:xfrm>
          <a:off x="2465467" y="974911"/>
          <a:ext cx="385503" cy="440654"/>
        </a:xfrm>
        <a:prstGeom prst="rightArrow">
          <a:avLst/>
        </a:prstGeom>
      </dgm:spPr>
    </dgm:pt>
    <dgm:pt modelId="{657FE2A5-7A0F-406C-AE85-E44D0FE3A681}" type="pres">
      <dgm:prSet presAssocID="{471E6CDC-8F32-44BB-8ADD-B4AACEE54858}" presName="spacerR" presStyleCnt="0"/>
      <dgm:spPr/>
    </dgm:pt>
    <dgm:pt modelId="{33074DFA-4A93-4D35-9B12-714DE518CC08}" type="pres">
      <dgm:prSet presAssocID="{3D311732-9034-418D-9664-CDD42B2770BC}" presName="node" presStyleLbl="node1" presStyleIdx="1" presStyleCnt="3">
        <dgm:presLayoutVars>
          <dgm:bulletEnabled val="1"/>
        </dgm:presLayoutVars>
      </dgm:prSet>
      <dgm:spPr/>
    </dgm:pt>
    <dgm:pt modelId="{26540D08-3512-4C80-B3EA-68A91A44E8A7}" type="pres">
      <dgm:prSet presAssocID="{10A28270-526A-483B-9A0A-663FB7712036}" presName="spacerL" presStyleCnt="0"/>
      <dgm:spPr/>
    </dgm:pt>
    <dgm:pt modelId="{90748144-9D7B-478D-98F9-0D5AF07DA6EB}" type="pres">
      <dgm:prSet presAssocID="{10A28270-526A-483B-9A0A-663FB7712036}" presName="sibTrans" presStyleLbl="sibTrans2D1" presStyleIdx="1" presStyleCnt="2" custScaleX="56400" custScaleY="79363"/>
      <dgm:spPr>
        <a:prstGeom prst="rightArrow">
          <a:avLst/>
        </a:prstGeom>
      </dgm:spPr>
    </dgm:pt>
    <dgm:pt modelId="{F7533045-E3E3-4EC4-8E4C-08EADDE877E2}" type="pres">
      <dgm:prSet presAssocID="{10A28270-526A-483B-9A0A-663FB7712036}" presName="spacerR" presStyleCnt="0"/>
      <dgm:spPr/>
    </dgm:pt>
    <dgm:pt modelId="{37DCDFFA-B566-407B-A481-62F6B6D09EF4}" type="pres">
      <dgm:prSet presAssocID="{988E3587-C27F-48A7-AA89-D86FF3B039F8}" presName="node" presStyleLbl="node1" presStyleIdx="2" presStyleCnt="3">
        <dgm:presLayoutVars>
          <dgm:bulletEnabled val="1"/>
        </dgm:presLayoutVars>
      </dgm:prSet>
      <dgm:spPr/>
    </dgm:pt>
  </dgm:ptLst>
  <dgm:cxnLst>
    <dgm:cxn modelId="{EA609006-9803-4D18-A0D1-4B367C71AE2E}" srcId="{3308672B-1434-43DC-B4BC-DE7884166635}" destId="{988E3587-C27F-48A7-AA89-D86FF3B039F8}" srcOrd="2" destOrd="0" parTransId="{CF49391F-7505-449F-B6DF-31D7C17A51FA}" sibTransId="{6D69C36B-7CA2-442B-A143-34F67601BA3A}"/>
    <dgm:cxn modelId="{E6860F0A-D2DF-489F-AC25-A9FD2B0DBB96}" type="presOf" srcId="{3308672B-1434-43DC-B4BC-DE7884166635}" destId="{F097DC2C-85C0-4350-A6B5-5CCABCB0EAC1}" srcOrd="0" destOrd="0" presId="urn:microsoft.com/office/officeart/2005/8/layout/equation1"/>
    <dgm:cxn modelId="{1F59A22F-9562-4328-93FF-9BF0E031838D}" type="presOf" srcId="{10A28270-526A-483B-9A0A-663FB7712036}" destId="{90748144-9D7B-478D-98F9-0D5AF07DA6EB}" srcOrd="0" destOrd="0" presId="urn:microsoft.com/office/officeart/2005/8/layout/equation1"/>
    <dgm:cxn modelId="{3FD9185D-E522-49A6-AC92-7ADE344E9D77}" type="presOf" srcId="{988E3587-C27F-48A7-AA89-D86FF3B039F8}" destId="{37DCDFFA-B566-407B-A481-62F6B6D09EF4}" srcOrd="0" destOrd="0" presId="urn:microsoft.com/office/officeart/2005/8/layout/equation1"/>
    <dgm:cxn modelId="{EE3B4E84-467E-468E-A3DC-BB77C3FBA731}" srcId="{3308672B-1434-43DC-B4BC-DE7884166635}" destId="{7D68A851-381D-4F72-9AB7-C80BD5B4AAAD}" srcOrd="0" destOrd="0" parTransId="{2EAEB624-F42A-439D-8AA8-E7373031EE9E}" sibTransId="{471E6CDC-8F32-44BB-8ADD-B4AACEE54858}"/>
    <dgm:cxn modelId="{55639FA8-7FC8-49BC-9B57-9AF63D447640}" srcId="{3308672B-1434-43DC-B4BC-DE7884166635}" destId="{3D311732-9034-418D-9664-CDD42B2770BC}" srcOrd="1" destOrd="0" parTransId="{99E1B32A-D346-4E0E-A4B0-77EC5F40AF9C}" sibTransId="{10A28270-526A-483B-9A0A-663FB7712036}"/>
    <dgm:cxn modelId="{188850B6-821B-4A86-9875-CE52B5E647BD}" type="presOf" srcId="{7D68A851-381D-4F72-9AB7-C80BD5B4AAAD}" destId="{CD7388DF-1148-4F61-8B1B-A77DE62E078B}" srcOrd="0" destOrd="0" presId="urn:microsoft.com/office/officeart/2005/8/layout/equation1"/>
    <dgm:cxn modelId="{623FB2C6-F8B9-457D-B850-9578DC0E97E0}" type="presOf" srcId="{471E6CDC-8F32-44BB-8ADD-B4AACEE54858}" destId="{14500424-BC6A-448B-8EA8-939FF9D3E09F}" srcOrd="0" destOrd="0" presId="urn:microsoft.com/office/officeart/2005/8/layout/equation1"/>
    <dgm:cxn modelId="{D2219ACC-FE14-4F2F-A22E-7C74538EF3EC}" type="presOf" srcId="{3D311732-9034-418D-9664-CDD42B2770BC}" destId="{33074DFA-4A93-4D35-9B12-714DE518CC08}" srcOrd="0" destOrd="0" presId="urn:microsoft.com/office/officeart/2005/8/layout/equation1"/>
    <dgm:cxn modelId="{04E4A030-9C07-456A-A7BB-BAABE81A784D}" type="presParOf" srcId="{F097DC2C-85C0-4350-A6B5-5CCABCB0EAC1}" destId="{CD7388DF-1148-4F61-8B1B-A77DE62E078B}" srcOrd="0" destOrd="0" presId="urn:microsoft.com/office/officeart/2005/8/layout/equation1"/>
    <dgm:cxn modelId="{3F72B8AA-A806-4348-857C-DFD8B795D8D9}" type="presParOf" srcId="{F097DC2C-85C0-4350-A6B5-5CCABCB0EAC1}" destId="{B529B0EF-5C03-4727-90F6-22EC3AE0628D}" srcOrd="1" destOrd="0" presId="urn:microsoft.com/office/officeart/2005/8/layout/equation1"/>
    <dgm:cxn modelId="{9D08BF70-B5D3-40AE-943B-8BBA728BC5F6}" type="presParOf" srcId="{F097DC2C-85C0-4350-A6B5-5CCABCB0EAC1}" destId="{14500424-BC6A-448B-8EA8-939FF9D3E09F}" srcOrd="2" destOrd="0" presId="urn:microsoft.com/office/officeart/2005/8/layout/equation1"/>
    <dgm:cxn modelId="{16B4DDAE-B421-4C68-988C-E74A9763168A}" type="presParOf" srcId="{F097DC2C-85C0-4350-A6B5-5CCABCB0EAC1}" destId="{657FE2A5-7A0F-406C-AE85-E44D0FE3A681}" srcOrd="3" destOrd="0" presId="urn:microsoft.com/office/officeart/2005/8/layout/equation1"/>
    <dgm:cxn modelId="{5A6112DE-218F-464C-ACC4-7A542658EABA}" type="presParOf" srcId="{F097DC2C-85C0-4350-A6B5-5CCABCB0EAC1}" destId="{33074DFA-4A93-4D35-9B12-714DE518CC08}" srcOrd="4" destOrd="0" presId="urn:microsoft.com/office/officeart/2005/8/layout/equation1"/>
    <dgm:cxn modelId="{54D254C0-FA6A-4763-963F-C6F7681A94DB}" type="presParOf" srcId="{F097DC2C-85C0-4350-A6B5-5CCABCB0EAC1}" destId="{26540D08-3512-4C80-B3EA-68A91A44E8A7}" srcOrd="5" destOrd="0" presId="urn:microsoft.com/office/officeart/2005/8/layout/equation1"/>
    <dgm:cxn modelId="{15CA9A84-27C2-447D-8F5C-E89C9A9CDB36}" type="presParOf" srcId="{F097DC2C-85C0-4350-A6B5-5CCABCB0EAC1}" destId="{90748144-9D7B-478D-98F9-0D5AF07DA6EB}" srcOrd="6" destOrd="0" presId="urn:microsoft.com/office/officeart/2005/8/layout/equation1"/>
    <dgm:cxn modelId="{CB5FA04B-A4F8-4C4B-BD67-93F6E1AA59C8}" type="presParOf" srcId="{F097DC2C-85C0-4350-A6B5-5CCABCB0EAC1}" destId="{F7533045-E3E3-4EC4-8E4C-08EADDE877E2}" srcOrd="7" destOrd="0" presId="urn:microsoft.com/office/officeart/2005/8/layout/equation1"/>
    <dgm:cxn modelId="{A027A082-E1E2-4A5F-87EF-B63C863087EA}" type="presParOf" srcId="{F097DC2C-85C0-4350-A6B5-5CCABCB0EAC1}" destId="{37DCDFFA-B566-407B-A481-62F6B6D09EF4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308672B-1434-43DC-B4BC-DE7884166635}" type="doc">
      <dgm:prSet loTypeId="urn:microsoft.com/office/officeart/2005/8/layout/equati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7D68A851-381D-4F72-9AB7-C80BD5B4AAAD}">
      <dgm:prSet phldrT="[Text]" custT="1"/>
      <dgm:spPr>
        <a:solidFill>
          <a:schemeClr val="accent1"/>
        </a:solidFill>
      </dgm:spPr>
      <dgm:t>
        <a:bodyPr/>
        <a:lstStyle/>
        <a:p>
          <a:r>
            <a:rPr lang="cs-CZ" sz="1600" dirty="0"/>
            <a:t>DOLOŽENÉ CELKOVÉ NÁKLADY</a:t>
          </a:r>
          <a:br>
            <a:rPr lang="cs-CZ" sz="1600" dirty="0"/>
          </a:br>
          <a:r>
            <a:rPr lang="cs-CZ" sz="1600" b="1" dirty="0"/>
            <a:t>8,256 mil. Kč</a:t>
          </a:r>
        </a:p>
      </dgm:t>
    </dgm:pt>
    <dgm:pt modelId="{2EAEB624-F42A-439D-8AA8-E7373031EE9E}" type="parTrans" cxnId="{EE3B4E84-467E-468E-A3DC-BB77C3FBA731}">
      <dgm:prSet/>
      <dgm:spPr/>
      <dgm:t>
        <a:bodyPr/>
        <a:lstStyle/>
        <a:p>
          <a:endParaRPr lang="cs-CZ"/>
        </a:p>
      </dgm:t>
    </dgm:pt>
    <dgm:pt modelId="{471E6CDC-8F32-44BB-8ADD-B4AACEE54858}" type="sibTrans" cxnId="{EE3B4E84-467E-468E-A3DC-BB77C3FBA731}">
      <dgm:prSet/>
      <dgm:spPr/>
      <dgm:t>
        <a:bodyPr/>
        <a:lstStyle/>
        <a:p>
          <a:endParaRPr lang="cs-CZ" dirty="0"/>
        </a:p>
      </dgm:t>
    </dgm:pt>
    <dgm:pt modelId="{5BF62253-9513-47B8-8325-A8D3A8C70E1F}">
      <dgm:prSet phldrT="[Text]" custT="1"/>
      <dgm:spPr>
        <a:solidFill>
          <a:schemeClr val="accent1"/>
        </a:solidFill>
      </dgm:spPr>
      <dgm:t>
        <a:bodyPr/>
        <a:lstStyle/>
        <a:p>
          <a:r>
            <a:rPr lang="cs-CZ" sz="1600" dirty="0"/>
            <a:t>DOLOŽENÉ CELKOVÉ ZPŮSOBILÉ NÁKLADY</a:t>
          </a:r>
          <a:br>
            <a:rPr lang="cs-CZ" sz="1600" dirty="0"/>
          </a:br>
          <a:r>
            <a:rPr lang="cs-CZ" sz="1600" b="1" dirty="0"/>
            <a:t>8,256 mil. Kč</a:t>
          </a:r>
          <a:endParaRPr lang="cs-CZ" sz="1600" dirty="0"/>
        </a:p>
      </dgm:t>
    </dgm:pt>
    <dgm:pt modelId="{BDFFEEA6-4527-4F67-BC80-B32FE9ED1D76}" type="parTrans" cxnId="{A8EB63BF-734F-405A-A215-0F2F06A5F20F}">
      <dgm:prSet/>
      <dgm:spPr/>
      <dgm:t>
        <a:bodyPr/>
        <a:lstStyle/>
        <a:p>
          <a:endParaRPr lang="cs-CZ"/>
        </a:p>
      </dgm:t>
    </dgm:pt>
    <dgm:pt modelId="{3C4991B3-BC0D-41F2-A303-7769213C8358}" type="sibTrans" cxnId="{A8EB63BF-734F-405A-A215-0F2F06A5F20F}">
      <dgm:prSet/>
      <dgm:spPr/>
      <dgm:t>
        <a:bodyPr/>
        <a:lstStyle/>
        <a:p>
          <a:endParaRPr lang="cs-CZ" dirty="0"/>
        </a:p>
      </dgm:t>
    </dgm:pt>
    <dgm:pt modelId="{9D50F75E-0474-449C-B960-2AB81C300088}">
      <dgm:prSet phldrT="[Text]" custT="1"/>
      <dgm:spPr>
        <a:solidFill>
          <a:schemeClr val="tx1"/>
        </a:solidFill>
      </dgm:spPr>
      <dgm:t>
        <a:bodyPr/>
        <a:lstStyle/>
        <a:p>
          <a:r>
            <a:rPr lang="cs-CZ" sz="1600" b="0" dirty="0"/>
            <a:t>DOTACE CELKEM</a:t>
          </a:r>
          <a:br>
            <a:rPr lang="cs-CZ" sz="1600" b="1" dirty="0"/>
          </a:br>
          <a:r>
            <a:rPr lang="cs-CZ" sz="1600" b="1" dirty="0"/>
            <a:t>1,705 mil. Kč </a:t>
          </a:r>
        </a:p>
        <a:p>
          <a:r>
            <a:rPr lang="cs-CZ" sz="1600" b="1" dirty="0"/>
            <a:t>20,7 % míra podpory</a:t>
          </a:r>
        </a:p>
      </dgm:t>
    </dgm:pt>
    <dgm:pt modelId="{A737B173-FA08-4F63-9DBB-EDBC27165BDF}" type="parTrans" cxnId="{B5CE467C-15BF-48F4-9951-A5E726661238}">
      <dgm:prSet/>
      <dgm:spPr/>
      <dgm:t>
        <a:bodyPr/>
        <a:lstStyle/>
        <a:p>
          <a:endParaRPr lang="cs-CZ"/>
        </a:p>
      </dgm:t>
    </dgm:pt>
    <dgm:pt modelId="{EA8C8C88-4269-40CD-BFA9-C5093F0233D0}" type="sibTrans" cxnId="{B5CE467C-15BF-48F4-9951-A5E726661238}">
      <dgm:prSet/>
      <dgm:spPr/>
      <dgm:t>
        <a:bodyPr/>
        <a:lstStyle/>
        <a:p>
          <a:endParaRPr lang="cs-CZ"/>
        </a:p>
      </dgm:t>
    </dgm:pt>
    <dgm:pt modelId="{F097DC2C-85C0-4350-A6B5-5CCABCB0EAC1}" type="pres">
      <dgm:prSet presAssocID="{3308672B-1434-43DC-B4BC-DE7884166635}" presName="linearFlow" presStyleCnt="0">
        <dgm:presLayoutVars>
          <dgm:dir/>
          <dgm:resizeHandles val="exact"/>
        </dgm:presLayoutVars>
      </dgm:prSet>
      <dgm:spPr/>
    </dgm:pt>
    <dgm:pt modelId="{CD7388DF-1148-4F61-8B1B-A77DE62E078B}" type="pres">
      <dgm:prSet presAssocID="{7D68A851-381D-4F72-9AB7-C80BD5B4AAAD}" presName="node" presStyleLbl="node1" presStyleIdx="0" presStyleCnt="3" custScaleX="165263" custScaleY="162014" custLinFactNeighborX="45795" custLinFactNeighborY="-7513">
        <dgm:presLayoutVars>
          <dgm:bulletEnabled val="1"/>
        </dgm:presLayoutVars>
      </dgm:prSet>
      <dgm:spPr/>
    </dgm:pt>
    <dgm:pt modelId="{B529B0EF-5C03-4727-90F6-22EC3AE0628D}" type="pres">
      <dgm:prSet presAssocID="{471E6CDC-8F32-44BB-8ADD-B4AACEE54858}" presName="spacerL" presStyleCnt="0"/>
      <dgm:spPr/>
    </dgm:pt>
    <dgm:pt modelId="{14500424-BC6A-448B-8EA8-939FF9D3E09F}" type="pres">
      <dgm:prSet presAssocID="{471E6CDC-8F32-44BB-8ADD-B4AACEE54858}" presName="sibTrans" presStyleLbl="sibTrans2D1" presStyleIdx="0" presStyleCnt="2" custScaleX="64467" custScaleY="70281" custLinFactNeighborX="45570" custLinFactNeighborY="-6287"/>
      <dgm:spPr>
        <a:prstGeom prst="mathEqual">
          <a:avLst/>
        </a:prstGeom>
      </dgm:spPr>
    </dgm:pt>
    <dgm:pt modelId="{657FE2A5-7A0F-406C-AE85-E44D0FE3A681}" type="pres">
      <dgm:prSet presAssocID="{471E6CDC-8F32-44BB-8ADD-B4AACEE54858}" presName="spacerR" presStyleCnt="0"/>
      <dgm:spPr/>
    </dgm:pt>
    <dgm:pt modelId="{B5B1AF9E-BBC3-4CD3-9A6C-85F85273D179}" type="pres">
      <dgm:prSet presAssocID="{5BF62253-9513-47B8-8325-A8D3A8C70E1F}" presName="node" presStyleLbl="node1" presStyleIdx="1" presStyleCnt="3" custScaleX="166693" custScaleY="158954">
        <dgm:presLayoutVars>
          <dgm:bulletEnabled val="1"/>
        </dgm:presLayoutVars>
      </dgm:prSet>
      <dgm:spPr/>
    </dgm:pt>
    <dgm:pt modelId="{8E73A504-39A1-4AB2-BA5A-1BBB3C820A8F}" type="pres">
      <dgm:prSet presAssocID="{3C4991B3-BC0D-41F2-A303-7769213C8358}" presName="spacerL" presStyleCnt="0"/>
      <dgm:spPr/>
    </dgm:pt>
    <dgm:pt modelId="{D6F8C5AE-DCC2-4BA6-A645-246D7BC7811A}" type="pres">
      <dgm:prSet presAssocID="{3C4991B3-BC0D-41F2-A303-7769213C8358}" presName="sibTrans" presStyleLbl="sibTrans2D1" presStyleIdx="1" presStyleCnt="2" custScaleX="60382" custScaleY="66457" custLinFactNeighborX="20227" custLinFactNeighborY="7136"/>
      <dgm:spPr>
        <a:prstGeom prst="rightArrow">
          <a:avLst/>
        </a:prstGeom>
      </dgm:spPr>
    </dgm:pt>
    <dgm:pt modelId="{D8AAEF01-75FC-40BA-8D54-9BB9C5258220}" type="pres">
      <dgm:prSet presAssocID="{3C4991B3-BC0D-41F2-A303-7769213C8358}" presName="spacerR" presStyleCnt="0"/>
      <dgm:spPr/>
    </dgm:pt>
    <dgm:pt modelId="{235671E6-0879-4B35-B8A8-7BC3C671BF81}" type="pres">
      <dgm:prSet presAssocID="{9D50F75E-0474-449C-B960-2AB81C300088}" presName="node" presStyleLbl="node1" presStyleIdx="2" presStyleCnt="3" custScaleX="163295" custScaleY="149056" custLinFactNeighborX="39981" custLinFactNeighborY="-579">
        <dgm:presLayoutVars>
          <dgm:bulletEnabled val="1"/>
        </dgm:presLayoutVars>
      </dgm:prSet>
      <dgm:spPr/>
    </dgm:pt>
  </dgm:ptLst>
  <dgm:cxnLst>
    <dgm:cxn modelId="{E6860F0A-D2DF-489F-AC25-A9FD2B0DBB96}" type="presOf" srcId="{3308672B-1434-43DC-B4BC-DE7884166635}" destId="{F097DC2C-85C0-4350-A6B5-5CCABCB0EAC1}" srcOrd="0" destOrd="0" presId="urn:microsoft.com/office/officeart/2005/8/layout/equation1"/>
    <dgm:cxn modelId="{7347924E-1092-4C2B-8C7F-4EAF2F17CCBA}" type="presOf" srcId="{3C4991B3-BC0D-41F2-A303-7769213C8358}" destId="{D6F8C5AE-DCC2-4BA6-A645-246D7BC7811A}" srcOrd="0" destOrd="0" presId="urn:microsoft.com/office/officeart/2005/8/layout/equation1"/>
    <dgm:cxn modelId="{B5CE467C-15BF-48F4-9951-A5E726661238}" srcId="{3308672B-1434-43DC-B4BC-DE7884166635}" destId="{9D50F75E-0474-449C-B960-2AB81C300088}" srcOrd="2" destOrd="0" parTransId="{A737B173-FA08-4F63-9DBB-EDBC27165BDF}" sibTransId="{EA8C8C88-4269-40CD-BFA9-C5093F0233D0}"/>
    <dgm:cxn modelId="{EE3B4E84-467E-468E-A3DC-BB77C3FBA731}" srcId="{3308672B-1434-43DC-B4BC-DE7884166635}" destId="{7D68A851-381D-4F72-9AB7-C80BD5B4AAAD}" srcOrd="0" destOrd="0" parTransId="{2EAEB624-F42A-439D-8AA8-E7373031EE9E}" sibTransId="{471E6CDC-8F32-44BB-8ADD-B4AACEE54858}"/>
    <dgm:cxn modelId="{52580C94-B047-4B7D-A713-FCE1BE0D7E3B}" type="presOf" srcId="{5BF62253-9513-47B8-8325-A8D3A8C70E1F}" destId="{B5B1AF9E-BBC3-4CD3-9A6C-85F85273D179}" srcOrd="0" destOrd="0" presId="urn:microsoft.com/office/officeart/2005/8/layout/equation1"/>
    <dgm:cxn modelId="{E8BEC99D-739C-44ED-9AD2-D0F1D1D5B64D}" type="presOf" srcId="{9D50F75E-0474-449C-B960-2AB81C300088}" destId="{235671E6-0879-4B35-B8A8-7BC3C671BF81}" srcOrd="0" destOrd="0" presId="urn:microsoft.com/office/officeart/2005/8/layout/equation1"/>
    <dgm:cxn modelId="{188850B6-821B-4A86-9875-CE52B5E647BD}" type="presOf" srcId="{7D68A851-381D-4F72-9AB7-C80BD5B4AAAD}" destId="{CD7388DF-1148-4F61-8B1B-A77DE62E078B}" srcOrd="0" destOrd="0" presId="urn:microsoft.com/office/officeart/2005/8/layout/equation1"/>
    <dgm:cxn modelId="{A8EB63BF-734F-405A-A215-0F2F06A5F20F}" srcId="{3308672B-1434-43DC-B4BC-DE7884166635}" destId="{5BF62253-9513-47B8-8325-A8D3A8C70E1F}" srcOrd="1" destOrd="0" parTransId="{BDFFEEA6-4527-4F67-BC80-B32FE9ED1D76}" sibTransId="{3C4991B3-BC0D-41F2-A303-7769213C8358}"/>
    <dgm:cxn modelId="{623FB2C6-F8B9-457D-B850-9578DC0E97E0}" type="presOf" srcId="{471E6CDC-8F32-44BB-8ADD-B4AACEE54858}" destId="{14500424-BC6A-448B-8EA8-939FF9D3E09F}" srcOrd="0" destOrd="0" presId="urn:microsoft.com/office/officeart/2005/8/layout/equation1"/>
    <dgm:cxn modelId="{04E4A030-9C07-456A-A7BB-BAABE81A784D}" type="presParOf" srcId="{F097DC2C-85C0-4350-A6B5-5CCABCB0EAC1}" destId="{CD7388DF-1148-4F61-8B1B-A77DE62E078B}" srcOrd="0" destOrd="0" presId="urn:microsoft.com/office/officeart/2005/8/layout/equation1"/>
    <dgm:cxn modelId="{3F72B8AA-A806-4348-857C-DFD8B795D8D9}" type="presParOf" srcId="{F097DC2C-85C0-4350-A6B5-5CCABCB0EAC1}" destId="{B529B0EF-5C03-4727-90F6-22EC3AE0628D}" srcOrd="1" destOrd="0" presId="urn:microsoft.com/office/officeart/2005/8/layout/equation1"/>
    <dgm:cxn modelId="{9D08BF70-B5D3-40AE-943B-8BBA728BC5F6}" type="presParOf" srcId="{F097DC2C-85C0-4350-A6B5-5CCABCB0EAC1}" destId="{14500424-BC6A-448B-8EA8-939FF9D3E09F}" srcOrd="2" destOrd="0" presId="urn:microsoft.com/office/officeart/2005/8/layout/equation1"/>
    <dgm:cxn modelId="{16B4DDAE-B421-4C68-988C-E74A9763168A}" type="presParOf" srcId="{F097DC2C-85C0-4350-A6B5-5CCABCB0EAC1}" destId="{657FE2A5-7A0F-406C-AE85-E44D0FE3A681}" srcOrd="3" destOrd="0" presId="urn:microsoft.com/office/officeart/2005/8/layout/equation1"/>
    <dgm:cxn modelId="{8CAC1DC8-FFDE-49D9-89F8-EE50B0C8CAD6}" type="presParOf" srcId="{F097DC2C-85C0-4350-A6B5-5CCABCB0EAC1}" destId="{B5B1AF9E-BBC3-4CD3-9A6C-85F85273D179}" srcOrd="4" destOrd="0" presId="urn:microsoft.com/office/officeart/2005/8/layout/equation1"/>
    <dgm:cxn modelId="{27E8F8E5-BD4E-4320-87AE-B7D79D4F292D}" type="presParOf" srcId="{F097DC2C-85C0-4350-A6B5-5CCABCB0EAC1}" destId="{8E73A504-39A1-4AB2-BA5A-1BBB3C820A8F}" srcOrd="5" destOrd="0" presId="urn:microsoft.com/office/officeart/2005/8/layout/equation1"/>
    <dgm:cxn modelId="{D631306D-46D0-4461-9242-0DBA194DA9D9}" type="presParOf" srcId="{F097DC2C-85C0-4350-A6B5-5CCABCB0EAC1}" destId="{D6F8C5AE-DCC2-4BA6-A645-246D7BC7811A}" srcOrd="6" destOrd="0" presId="urn:microsoft.com/office/officeart/2005/8/layout/equation1"/>
    <dgm:cxn modelId="{5EFAE56E-23FE-4A45-878B-0B74C4393A63}" type="presParOf" srcId="{F097DC2C-85C0-4350-A6B5-5CCABCB0EAC1}" destId="{D8AAEF01-75FC-40BA-8D54-9BB9C5258220}" srcOrd="7" destOrd="0" presId="urn:microsoft.com/office/officeart/2005/8/layout/equation1"/>
    <dgm:cxn modelId="{E3D3BB27-6CFB-4618-A347-17BAD232BAB1}" type="presParOf" srcId="{F097DC2C-85C0-4350-A6B5-5CCABCB0EAC1}" destId="{235671E6-0879-4B35-B8A8-7BC3C671BF81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308672B-1434-43DC-B4BC-DE7884166635}" type="doc">
      <dgm:prSet loTypeId="urn:microsoft.com/office/officeart/2005/8/layout/equati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7D68A851-381D-4F72-9AB7-C80BD5B4AAAD}">
      <dgm:prSet phldrT="[Text]" custT="1"/>
      <dgm:spPr/>
      <dgm:t>
        <a:bodyPr/>
        <a:lstStyle/>
        <a:p>
          <a:r>
            <a:rPr lang="cs-CZ" sz="1800" b="0" dirty="0"/>
            <a:t>CELKOVÁ DODANÁ ENERGIE</a:t>
          </a:r>
        </a:p>
      </dgm:t>
    </dgm:pt>
    <dgm:pt modelId="{2EAEB624-F42A-439D-8AA8-E7373031EE9E}" type="parTrans" cxnId="{EE3B4E84-467E-468E-A3DC-BB77C3FBA731}">
      <dgm:prSet/>
      <dgm:spPr/>
      <dgm:t>
        <a:bodyPr/>
        <a:lstStyle/>
        <a:p>
          <a:endParaRPr lang="cs-CZ"/>
        </a:p>
      </dgm:t>
    </dgm:pt>
    <dgm:pt modelId="{471E6CDC-8F32-44BB-8ADD-B4AACEE54858}" type="sibTrans" cxnId="{EE3B4E84-467E-468E-A3DC-BB77C3FBA731}">
      <dgm:prSet/>
      <dgm:spPr/>
      <dgm:t>
        <a:bodyPr/>
        <a:lstStyle/>
        <a:p>
          <a:endParaRPr lang="cs-CZ" dirty="0"/>
        </a:p>
      </dgm:t>
    </dgm:pt>
    <dgm:pt modelId="{988E3587-C27F-48A7-AA89-D86FF3B039F8}">
      <dgm:prSet phldrT="[Text]"/>
      <dgm:spPr/>
      <dgm:t>
        <a:bodyPr/>
        <a:lstStyle/>
        <a:p>
          <a:r>
            <a:rPr lang="cs-CZ" b="1" dirty="0">
              <a:solidFill>
                <a:schemeClr val="accent2">
                  <a:lumMod val="40000"/>
                  <a:lumOff val="60000"/>
                </a:schemeClr>
              </a:solidFill>
            </a:rPr>
            <a:t>C</a:t>
          </a:r>
        </a:p>
      </dgm:t>
    </dgm:pt>
    <dgm:pt modelId="{CF49391F-7505-449F-B6DF-31D7C17A51FA}" type="parTrans" cxnId="{EA609006-9803-4D18-A0D1-4B367C71AE2E}">
      <dgm:prSet/>
      <dgm:spPr/>
      <dgm:t>
        <a:bodyPr/>
        <a:lstStyle/>
        <a:p>
          <a:endParaRPr lang="cs-CZ"/>
        </a:p>
      </dgm:t>
    </dgm:pt>
    <dgm:pt modelId="{6D69C36B-7CA2-442B-A143-34F67601BA3A}" type="sibTrans" cxnId="{EA609006-9803-4D18-A0D1-4B367C71AE2E}">
      <dgm:prSet/>
      <dgm:spPr/>
      <dgm:t>
        <a:bodyPr/>
        <a:lstStyle/>
        <a:p>
          <a:endParaRPr lang="cs-CZ"/>
        </a:p>
      </dgm:t>
    </dgm:pt>
    <dgm:pt modelId="{3D311732-9034-418D-9664-CDD42B2770BC}">
      <dgm:prSet phldrT="[Text]"/>
      <dgm:spPr/>
      <dgm:t>
        <a:bodyPr/>
        <a:lstStyle/>
        <a:p>
          <a:r>
            <a:rPr lang="cs-CZ" b="1" dirty="0">
              <a:solidFill>
                <a:srgbClr val="FF0000"/>
              </a:solidFill>
            </a:rPr>
            <a:t>G</a:t>
          </a:r>
          <a:endParaRPr lang="cs-CZ" b="1" dirty="0">
            <a:solidFill>
              <a:srgbClr val="FF6600"/>
            </a:solidFill>
          </a:endParaRPr>
        </a:p>
      </dgm:t>
    </dgm:pt>
    <dgm:pt modelId="{99E1B32A-D346-4E0E-A4B0-77EC5F40AF9C}" type="parTrans" cxnId="{55639FA8-7FC8-49BC-9B57-9AF63D447640}">
      <dgm:prSet/>
      <dgm:spPr/>
      <dgm:t>
        <a:bodyPr/>
        <a:lstStyle/>
        <a:p>
          <a:endParaRPr lang="cs-CZ"/>
        </a:p>
      </dgm:t>
    </dgm:pt>
    <dgm:pt modelId="{10A28270-526A-483B-9A0A-663FB7712036}" type="sibTrans" cxnId="{55639FA8-7FC8-49BC-9B57-9AF63D447640}">
      <dgm:prSet/>
      <dgm:spPr/>
      <dgm:t>
        <a:bodyPr/>
        <a:lstStyle/>
        <a:p>
          <a:endParaRPr lang="cs-CZ" dirty="0"/>
        </a:p>
      </dgm:t>
    </dgm:pt>
    <dgm:pt modelId="{F097DC2C-85C0-4350-A6B5-5CCABCB0EAC1}" type="pres">
      <dgm:prSet presAssocID="{3308672B-1434-43DC-B4BC-DE7884166635}" presName="linearFlow" presStyleCnt="0">
        <dgm:presLayoutVars>
          <dgm:dir/>
          <dgm:resizeHandles val="exact"/>
        </dgm:presLayoutVars>
      </dgm:prSet>
      <dgm:spPr/>
    </dgm:pt>
    <dgm:pt modelId="{CD7388DF-1148-4F61-8B1B-A77DE62E078B}" type="pres">
      <dgm:prSet presAssocID="{7D68A851-381D-4F72-9AB7-C80BD5B4AAAD}" presName="node" presStyleLbl="node1" presStyleIdx="0" presStyleCnt="3" custScaleX="176360" custScaleY="162014" custLinFactNeighborX="25644" custLinFactNeighborY="-3071">
        <dgm:presLayoutVars>
          <dgm:bulletEnabled val="1"/>
        </dgm:presLayoutVars>
      </dgm:prSet>
      <dgm:spPr/>
    </dgm:pt>
    <dgm:pt modelId="{B529B0EF-5C03-4727-90F6-22EC3AE0628D}" type="pres">
      <dgm:prSet presAssocID="{471E6CDC-8F32-44BB-8ADD-B4AACEE54858}" presName="spacerL" presStyleCnt="0"/>
      <dgm:spPr/>
    </dgm:pt>
    <dgm:pt modelId="{14500424-BC6A-448B-8EA8-939FF9D3E09F}" type="pres">
      <dgm:prSet presAssocID="{471E6CDC-8F32-44BB-8ADD-B4AACEE54858}" presName="sibTrans" presStyleLbl="sibTrans2D1" presStyleIdx="0" presStyleCnt="2" custScaleX="69503" custScaleY="66413" custLinFactNeighborX="45570" custLinFactNeighborY="-6287"/>
      <dgm:spPr>
        <a:prstGeom prst="rightArrow">
          <a:avLst/>
        </a:prstGeom>
      </dgm:spPr>
    </dgm:pt>
    <dgm:pt modelId="{657FE2A5-7A0F-406C-AE85-E44D0FE3A681}" type="pres">
      <dgm:prSet presAssocID="{471E6CDC-8F32-44BB-8ADD-B4AACEE54858}" presName="spacerR" presStyleCnt="0"/>
      <dgm:spPr/>
    </dgm:pt>
    <dgm:pt modelId="{33074DFA-4A93-4D35-9B12-714DE518CC08}" type="pres">
      <dgm:prSet presAssocID="{3D311732-9034-418D-9664-CDD42B2770BC}" presName="node" presStyleLbl="node1" presStyleIdx="1" presStyleCnt="3">
        <dgm:presLayoutVars>
          <dgm:bulletEnabled val="1"/>
        </dgm:presLayoutVars>
      </dgm:prSet>
      <dgm:spPr/>
    </dgm:pt>
    <dgm:pt modelId="{26540D08-3512-4C80-B3EA-68A91A44E8A7}" type="pres">
      <dgm:prSet presAssocID="{10A28270-526A-483B-9A0A-663FB7712036}" presName="spacerL" presStyleCnt="0"/>
      <dgm:spPr/>
    </dgm:pt>
    <dgm:pt modelId="{90748144-9D7B-478D-98F9-0D5AF07DA6EB}" type="pres">
      <dgm:prSet presAssocID="{10A28270-526A-483B-9A0A-663FB7712036}" presName="sibTrans" presStyleLbl="sibTrans2D1" presStyleIdx="1" presStyleCnt="2" custScaleX="66112" custScaleY="66104"/>
      <dgm:spPr>
        <a:prstGeom prst="rightArrow">
          <a:avLst/>
        </a:prstGeom>
      </dgm:spPr>
    </dgm:pt>
    <dgm:pt modelId="{F7533045-E3E3-4EC4-8E4C-08EADDE877E2}" type="pres">
      <dgm:prSet presAssocID="{10A28270-526A-483B-9A0A-663FB7712036}" presName="spacerR" presStyleCnt="0"/>
      <dgm:spPr/>
    </dgm:pt>
    <dgm:pt modelId="{37DCDFFA-B566-407B-A481-62F6B6D09EF4}" type="pres">
      <dgm:prSet presAssocID="{988E3587-C27F-48A7-AA89-D86FF3B039F8}" presName="node" presStyleLbl="node1" presStyleIdx="2" presStyleCnt="3">
        <dgm:presLayoutVars>
          <dgm:bulletEnabled val="1"/>
        </dgm:presLayoutVars>
      </dgm:prSet>
      <dgm:spPr/>
    </dgm:pt>
  </dgm:ptLst>
  <dgm:cxnLst>
    <dgm:cxn modelId="{EA609006-9803-4D18-A0D1-4B367C71AE2E}" srcId="{3308672B-1434-43DC-B4BC-DE7884166635}" destId="{988E3587-C27F-48A7-AA89-D86FF3B039F8}" srcOrd="2" destOrd="0" parTransId="{CF49391F-7505-449F-B6DF-31D7C17A51FA}" sibTransId="{6D69C36B-7CA2-442B-A143-34F67601BA3A}"/>
    <dgm:cxn modelId="{E6860F0A-D2DF-489F-AC25-A9FD2B0DBB96}" type="presOf" srcId="{3308672B-1434-43DC-B4BC-DE7884166635}" destId="{F097DC2C-85C0-4350-A6B5-5CCABCB0EAC1}" srcOrd="0" destOrd="0" presId="urn:microsoft.com/office/officeart/2005/8/layout/equation1"/>
    <dgm:cxn modelId="{1F59A22F-9562-4328-93FF-9BF0E031838D}" type="presOf" srcId="{10A28270-526A-483B-9A0A-663FB7712036}" destId="{90748144-9D7B-478D-98F9-0D5AF07DA6EB}" srcOrd="0" destOrd="0" presId="urn:microsoft.com/office/officeart/2005/8/layout/equation1"/>
    <dgm:cxn modelId="{3FD9185D-E522-49A6-AC92-7ADE344E9D77}" type="presOf" srcId="{988E3587-C27F-48A7-AA89-D86FF3B039F8}" destId="{37DCDFFA-B566-407B-A481-62F6B6D09EF4}" srcOrd="0" destOrd="0" presId="urn:microsoft.com/office/officeart/2005/8/layout/equation1"/>
    <dgm:cxn modelId="{EE3B4E84-467E-468E-A3DC-BB77C3FBA731}" srcId="{3308672B-1434-43DC-B4BC-DE7884166635}" destId="{7D68A851-381D-4F72-9AB7-C80BD5B4AAAD}" srcOrd="0" destOrd="0" parTransId="{2EAEB624-F42A-439D-8AA8-E7373031EE9E}" sibTransId="{471E6CDC-8F32-44BB-8ADD-B4AACEE54858}"/>
    <dgm:cxn modelId="{55639FA8-7FC8-49BC-9B57-9AF63D447640}" srcId="{3308672B-1434-43DC-B4BC-DE7884166635}" destId="{3D311732-9034-418D-9664-CDD42B2770BC}" srcOrd="1" destOrd="0" parTransId="{99E1B32A-D346-4E0E-A4B0-77EC5F40AF9C}" sibTransId="{10A28270-526A-483B-9A0A-663FB7712036}"/>
    <dgm:cxn modelId="{188850B6-821B-4A86-9875-CE52B5E647BD}" type="presOf" srcId="{7D68A851-381D-4F72-9AB7-C80BD5B4AAAD}" destId="{CD7388DF-1148-4F61-8B1B-A77DE62E078B}" srcOrd="0" destOrd="0" presId="urn:microsoft.com/office/officeart/2005/8/layout/equation1"/>
    <dgm:cxn modelId="{623FB2C6-F8B9-457D-B850-9578DC0E97E0}" type="presOf" srcId="{471E6CDC-8F32-44BB-8ADD-B4AACEE54858}" destId="{14500424-BC6A-448B-8EA8-939FF9D3E09F}" srcOrd="0" destOrd="0" presId="urn:microsoft.com/office/officeart/2005/8/layout/equation1"/>
    <dgm:cxn modelId="{D2219ACC-FE14-4F2F-A22E-7C74538EF3EC}" type="presOf" srcId="{3D311732-9034-418D-9664-CDD42B2770BC}" destId="{33074DFA-4A93-4D35-9B12-714DE518CC08}" srcOrd="0" destOrd="0" presId="urn:microsoft.com/office/officeart/2005/8/layout/equation1"/>
    <dgm:cxn modelId="{04E4A030-9C07-456A-A7BB-BAABE81A784D}" type="presParOf" srcId="{F097DC2C-85C0-4350-A6B5-5CCABCB0EAC1}" destId="{CD7388DF-1148-4F61-8B1B-A77DE62E078B}" srcOrd="0" destOrd="0" presId="urn:microsoft.com/office/officeart/2005/8/layout/equation1"/>
    <dgm:cxn modelId="{3F72B8AA-A806-4348-857C-DFD8B795D8D9}" type="presParOf" srcId="{F097DC2C-85C0-4350-A6B5-5CCABCB0EAC1}" destId="{B529B0EF-5C03-4727-90F6-22EC3AE0628D}" srcOrd="1" destOrd="0" presId="urn:microsoft.com/office/officeart/2005/8/layout/equation1"/>
    <dgm:cxn modelId="{9D08BF70-B5D3-40AE-943B-8BBA728BC5F6}" type="presParOf" srcId="{F097DC2C-85C0-4350-A6B5-5CCABCB0EAC1}" destId="{14500424-BC6A-448B-8EA8-939FF9D3E09F}" srcOrd="2" destOrd="0" presId="urn:microsoft.com/office/officeart/2005/8/layout/equation1"/>
    <dgm:cxn modelId="{16B4DDAE-B421-4C68-988C-E74A9763168A}" type="presParOf" srcId="{F097DC2C-85C0-4350-A6B5-5CCABCB0EAC1}" destId="{657FE2A5-7A0F-406C-AE85-E44D0FE3A681}" srcOrd="3" destOrd="0" presId="urn:microsoft.com/office/officeart/2005/8/layout/equation1"/>
    <dgm:cxn modelId="{5A6112DE-218F-464C-ACC4-7A542658EABA}" type="presParOf" srcId="{F097DC2C-85C0-4350-A6B5-5CCABCB0EAC1}" destId="{33074DFA-4A93-4D35-9B12-714DE518CC08}" srcOrd="4" destOrd="0" presId="urn:microsoft.com/office/officeart/2005/8/layout/equation1"/>
    <dgm:cxn modelId="{54D254C0-FA6A-4763-963F-C6F7681A94DB}" type="presParOf" srcId="{F097DC2C-85C0-4350-A6B5-5CCABCB0EAC1}" destId="{26540D08-3512-4C80-B3EA-68A91A44E8A7}" srcOrd="5" destOrd="0" presId="urn:microsoft.com/office/officeart/2005/8/layout/equation1"/>
    <dgm:cxn modelId="{15CA9A84-27C2-447D-8F5C-E89C9A9CDB36}" type="presParOf" srcId="{F097DC2C-85C0-4350-A6B5-5CCABCB0EAC1}" destId="{90748144-9D7B-478D-98F9-0D5AF07DA6EB}" srcOrd="6" destOrd="0" presId="urn:microsoft.com/office/officeart/2005/8/layout/equation1"/>
    <dgm:cxn modelId="{CB5FA04B-A4F8-4C4B-BD67-93F6E1AA59C8}" type="presParOf" srcId="{F097DC2C-85C0-4350-A6B5-5CCABCB0EAC1}" destId="{F7533045-E3E3-4EC4-8E4C-08EADDE877E2}" srcOrd="7" destOrd="0" presId="urn:microsoft.com/office/officeart/2005/8/layout/equation1"/>
    <dgm:cxn modelId="{A027A082-E1E2-4A5F-87EF-B63C863087EA}" type="presParOf" srcId="{F097DC2C-85C0-4350-A6B5-5CCABCB0EAC1}" destId="{37DCDFFA-B566-407B-A481-62F6B6D09EF4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308672B-1434-43DC-B4BC-DE7884166635}" type="doc">
      <dgm:prSet loTypeId="urn:microsoft.com/office/officeart/2005/8/layout/equati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7D68A851-381D-4F72-9AB7-C80BD5B4AAAD}">
      <dgm:prSet phldrT="[Text]" custT="1"/>
      <dgm:spPr>
        <a:solidFill>
          <a:schemeClr val="accent1"/>
        </a:solidFill>
      </dgm:spPr>
      <dgm:t>
        <a:bodyPr/>
        <a:lstStyle/>
        <a:p>
          <a:r>
            <a:rPr lang="cs-CZ" sz="1600" b="0" dirty="0"/>
            <a:t>PRIMÁRNÍ NEOBNOV. ENERGIE</a:t>
          </a:r>
        </a:p>
      </dgm:t>
    </dgm:pt>
    <dgm:pt modelId="{2EAEB624-F42A-439D-8AA8-E7373031EE9E}" type="parTrans" cxnId="{EE3B4E84-467E-468E-A3DC-BB77C3FBA731}">
      <dgm:prSet/>
      <dgm:spPr/>
      <dgm:t>
        <a:bodyPr/>
        <a:lstStyle/>
        <a:p>
          <a:endParaRPr lang="cs-CZ"/>
        </a:p>
      </dgm:t>
    </dgm:pt>
    <dgm:pt modelId="{471E6CDC-8F32-44BB-8ADD-B4AACEE54858}" type="sibTrans" cxnId="{EE3B4E84-467E-468E-A3DC-BB77C3FBA731}">
      <dgm:prSet custT="1"/>
      <dgm:spPr>
        <a:solidFill>
          <a:srgbClr val="024F2F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 spcFirstLastPara="0" vert="horz" wrap="square" lIns="0" tIns="0" rIns="0" bIns="0" numCol="1" spcCol="1270" anchor="ctr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400" kern="1200" dirty="0">
            <a:solidFill>
              <a:srgbClr val="FFFFFF"/>
            </a:solidFill>
            <a:latin typeface="Segoe UI"/>
            <a:ea typeface="+mn-ea"/>
            <a:cs typeface="+mn-cs"/>
          </a:endParaRPr>
        </a:p>
      </dgm:t>
    </dgm:pt>
    <dgm:pt modelId="{988E3587-C27F-48A7-AA89-D86FF3B039F8}">
      <dgm:prSet phldrT="[Text]"/>
      <dgm:spPr/>
      <dgm:t>
        <a:bodyPr/>
        <a:lstStyle/>
        <a:p>
          <a:r>
            <a:rPr lang="cs-CZ" b="1" dirty="0">
              <a:solidFill>
                <a:schemeClr val="accent2">
                  <a:lumMod val="40000"/>
                  <a:lumOff val="60000"/>
                </a:schemeClr>
              </a:solidFill>
            </a:rPr>
            <a:t>C</a:t>
          </a:r>
        </a:p>
      </dgm:t>
    </dgm:pt>
    <dgm:pt modelId="{CF49391F-7505-449F-B6DF-31D7C17A51FA}" type="parTrans" cxnId="{EA609006-9803-4D18-A0D1-4B367C71AE2E}">
      <dgm:prSet/>
      <dgm:spPr/>
      <dgm:t>
        <a:bodyPr/>
        <a:lstStyle/>
        <a:p>
          <a:endParaRPr lang="cs-CZ"/>
        </a:p>
      </dgm:t>
    </dgm:pt>
    <dgm:pt modelId="{6D69C36B-7CA2-442B-A143-34F67601BA3A}" type="sibTrans" cxnId="{EA609006-9803-4D18-A0D1-4B367C71AE2E}">
      <dgm:prSet/>
      <dgm:spPr/>
      <dgm:t>
        <a:bodyPr/>
        <a:lstStyle/>
        <a:p>
          <a:endParaRPr lang="cs-CZ"/>
        </a:p>
      </dgm:t>
    </dgm:pt>
    <dgm:pt modelId="{3D311732-9034-418D-9664-CDD42B2770BC}">
      <dgm:prSet phldrT="[Text]"/>
      <dgm:spPr/>
      <dgm:t>
        <a:bodyPr/>
        <a:lstStyle/>
        <a:p>
          <a:r>
            <a:rPr lang="cs-CZ" b="1" dirty="0">
              <a:solidFill>
                <a:srgbClr val="FF0000"/>
              </a:solidFill>
            </a:rPr>
            <a:t>G</a:t>
          </a:r>
        </a:p>
      </dgm:t>
    </dgm:pt>
    <dgm:pt modelId="{99E1B32A-D346-4E0E-A4B0-77EC5F40AF9C}" type="parTrans" cxnId="{55639FA8-7FC8-49BC-9B57-9AF63D447640}">
      <dgm:prSet/>
      <dgm:spPr/>
      <dgm:t>
        <a:bodyPr/>
        <a:lstStyle/>
        <a:p>
          <a:endParaRPr lang="cs-CZ"/>
        </a:p>
      </dgm:t>
    </dgm:pt>
    <dgm:pt modelId="{10A28270-526A-483B-9A0A-663FB7712036}" type="sibTrans" cxnId="{55639FA8-7FC8-49BC-9B57-9AF63D447640}">
      <dgm:prSet custT="1"/>
      <dgm:spPr>
        <a:solidFill>
          <a:srgbClr val="024F2F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 spcFirstLastPara="0" vert="horz" wrap="square" lIns="0" tIns="0" rIns="0" bIns="0" numCol="1" spcCol="1270" anchor="ctr" anchorCtr="0"/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700" kern="1200" dirty="0">
            <a:solidFill>
              <a:srgbClr val="FFFFFF"/>
            </a:solidFill>
            <a:latin typeface="Segoe UI"/>
            <a:ea typeface="+mn-ea"/>
            <a:cs typeface="+mn-cs"/>
          </a:endParaRPr>
        </a:p>
      </dgm:t>
    </dgm:pt>
    <dgm:pt modelId="{F097DC2C-85C0-4350-A6B5-5CCABCB0EAC1}" type="pres">
      <dgm:prSet presAssocID="{3308672B-1434-43DC-B4BC-DE7884166635}" presName="linearFlow" presStyleCnt="0">
        <dgm:presLayoutVars>
          <dgm:dir/>
          <dgm:resizeHandles val="exact"/>
        </dgm:presLayoutVars>
      </dgm:prSet>
      <dgm:spPr/>
    </dgm:pt>
    <dgm:pt modelId="{CD7388DF-1148-4F61-8B1B-A77DE62E078B}" type="pres">
      <dgm:prSet presAssocID="{7D68A851-381D-4F72-9AB7-C80BD5B4AAAD}" presName="node" presStyleLbl="node1" presStyleIdx="0" presStyleCnt="3" custScaleX="172092" custScaleY="162014" custLinFactNeighborX="25644" custLinFactNeighborY="-3071">
        <dgm:presLayoutVars>
          <dgm:bulletEnabled val="1"/>
        </dgm:presLayoutVars>
      </dgm:prSet>
      <dgm:spPr/>
    </dgm:pt>
    <dgm:pt modelId="{B529B0EF-5C03-4727-90F6-22EC3AE0628D}" type="pres">
      <dgm:prSet presAssocID="{471E6CDC-8F32-44BB-8ADD-B4AACEE54858}" presName="spacerL" presStyleCnt="0"/>
      <dgm:spPr/>
    </dgm:pt>
    <dgm:pt modelId="{14500424-BC6A-448B-8EA8-939FF9D3E09F}" type="pres">
      <dgm:prSet presAssocID="{471E6CDC-8F32-44BB-8ADD-B4AACEE54858}" presName="sibTrans" presStyleLbl="sibTrans2D1" presStyleIdx="0" presStyleCnt="2" custScaleX="60302" custScaleY="60510" custLinFactNeighborX="45570" custLinFactNeighborY="-6287"/>
      <dgm:spPr>
        <a:xfrm>
          <a:off x="2465467" y="974911"/>
          <a:ext cx="385503" cy="440654"/>
        </a:xfrm>
        <a:prstGeom prst="rightArrow">
          <a:avLst/>
        </a:prstGeom>
      </dgm:spPr>
    </dgm:pt>
    <dgm:pt modelId="{657FE2A5-7A0F-406C-AE85-E44D0FE3A681}" type="pres">
      <dgm:prSet presAssocID="{471E6CDC-8F32-44BB-8ADD-B4AACEE54858}" presName="spacerR" presStyleCnt="0"/>
      <dgm:spPr/>
    </dgm:pt>
    <dgm:pt modelId="{33074DFA-4A93-4D35-9B12-714DE518CC08}" type="pres">
      <dgm:prSet presAssocID="{3D311732-9034-418D-9664-CDD42B2770BC}" presName="node" presStyleLbl="node1" presStyleIdx="1" presStyleCnt="3">
        <dgm:presLayoutVars>
          <dgm:bulletEnabled val="1"/>
        </dgm:presLayoutVars>
      </dgm:prSet>
      <dgm:spPr/>
    </dgm:pt>
    <dgm:pt modelId="{26540D08-3512-4C80-B3EA-68A91A44E8A7}" type="pres">
      <dgm:prSet presAssocID="{10A28270-526A-483B-9A0A-663FB7712036}" presName="spacerL" presStyleCnt="0"/>
      <dgm:spPr/>
    </dgm:pt>
    <dgm:pt modelId="{90748144-9D7B-478D-98F9-0D5AF07DA6EB}" type="pres">
      <dgm:prSet presAssocID="{10A28270-526A-483B-9A0A-663FB7712036}" presName="sibTrans" presStyleLbl="sibTrans2D1" presStyleIdx="1" presStyleCnt="2" custScaleX="64228" custScaleY="71401"/>
      <dgm:spPr>
        <a:xfrm>
          <a:off x="4417315" y="914092"/>
          <a:ext cx="629786" cy="663795"/>
        </a:xfrm>
        <a:prstGeom prst="rightArrow">
          <a:avLst/>
        </a:prstGeom>
      </dgm:spPr>
    </dgm:pt>
    <dgm:pt modelId="{F7533045-E3E3-4EC4-8E4C-08EADDE877E2}" type="pres">
      <dgm:prSet presAssocID="{10A28270-526A-483B-9A0A-663FB7712036}" presName="spacerR" presStyleCnt="0"/>
      <dgm:spPr/>
    </dgm:pt>
    <dgm:pt modelId="{37DCDFFA-B566-407B-A481-62F6B6D09EF4}" type="pres">
      <dgm:prSet presAssocID="{988E3587-C27F-48A7-AA89-D86FF3B039F8}" presName="node" presStyleLbl="node1" presStyleIdx="2" presStyleCnt="3">
        <dgm:presLayoutVars>
          <dgm:bulletEnabled val="1"/>
        </dgm:presLayoutVars>
      </dgm:prSet>
      <dgm:spPr/>
    </dgm:pt>
  </dgm:ptLst>
  <dgm:cxnLst>
    <dgm:cxn modelId="{EA609006-9803-4D18-A0D1-4B367C71AE2E}" srcId="{3308672B-1434-43DC-B4BC-DE7884166635}" destId="{988E3587-C27F-48A7-AA89-D86FF3B039F8}" srcOrd="2" destOrd="0" parTransId="{CF49391F-7505-449F-B6DF-31D7C17A51FA}" sibTransId="{6D69C36B-7CA2-442B-A143-34F67601BA3A}"/>
    <dgm:cxn modelId="{E6860F0A-D2DF-489F-AC25-A9FD2B0DBB96}" type="presOf" srcId="{3308672B-1434-43DC-B4BC-DE7884166635}" destId="{F097DC2C-85C0-4350-A6B5-5CCABCB0EAC1}" srcOrd="0" destOrd="0" presId="urn:microsoft.com/office/officeart/2005/8/layout/equation1"/>
    <dgm:cxn modelId="{1F59A22F-9562-4328-93FF-9BF0E031838D}" type="presOf" srcId="{10A28270-526A-483B-9A0A-663FB7712036}" destId="{90748144-9D7B-478D-98F9-0D5AF07DA6EB}" srcOrd="0" destOrd="0" presId="urn:microsoft.com/office/officeart/2005/8/layout/equation1"/>
    <dgm:cxn modelId="{3FD9185D-E522-49A6-AC92-7ADE344E9D77}" type="presOf" srcId="{988E3587-C27F-48A7-AA89-D86FF3B039F8}" destId="{37DCDFFA-B566-407B-A481-62F6B6D09EF4}" srcOrd="0" destOrd="0" presId="urn:microsoft.com/office/officeart/2005/8/layout/equation1"/>
    <dgm:cxn modelId="{EE3B4E84-467E-468E-A3DC-BB77C3FBA731}" srcId="{3308672B-1434-43DC-B4BC-DE7884166635}" destId="{7D68A851-381D-4F72-9AB7-C80BD5B4AAAD}" srcOrd="0" destOrd="0" parTransId="{2EAEB624-F42A-439D-8AA8-E7373031EE9E}" sibTransId="{471E6CDC-8F32-44BB-8ADD-B4AACEE54858}"/>
    <dgm:cxn modelId="{55639FA8-7FC8-49BC-9B57-9AF63D447640}" srcId="{3308672B-1434-43DC-B4BC-DE7884166635}" destId="{3D311732-9034-418D-9664-CDD42B2770BC}" srcOrd="1" destOrd="0" parTransId="{99E1B32A-D346-4E0E-A4B0-77EC5F40AF9C}" sibTransId="{10A28270-526A-483B-9A0A-663FB7712036}"/>
    <dgm:cxn modelId="{188850B6-821B-4A86-9875-CE52B5E647BD}" type="presOf" srcId="{7D68A851-381D-4F72-9AB7-C80BD5B4AAAD}" destId="{CD7388DF-1148-4F61-8B1B-A77DE62E078B}" srcOrd="0" destOrd="0" presId="urn:microsoft.com/office/officeart/2005/8/layout/equation1"/>
    <dgm:cxn modelId="{623FB2C6-F8B9-457D-B850-9578DC0E97E0}" type="presOf" srcId="{471E6CDC-8F32-44BB-8ADD-B4AACEE54858}" destId="{14500424-BC6A-448B-8EA8-939FF9D3E09F}" srcOrd="0" destOrd="0" presId="urn:microsoft.com/office/officeart/2005/8/layout/equation1"/>
    <dgm:cxn modelId="{D2219ACC-FE14-4F2F-A22E-7C74538EF3EC}" type="presOf" srcId="{3D311732-9034-418D-9664-CDD42B2770BC}" destId="{33074DFA-4A93-4D35-9B12-714DE518CC08}" srcOrd="0" destOrd="0" presId="urn:microsoft.com/office/officeart/2005/8/layout/equation1"/>
    <dgm:cxn modelId="{04E4A030-9C07-456A-A7BB-BAABE81A784D}" type="presParOf" srcId="{F097DC2C-85C0-4350-A6B5-5CCABCB0EAC1}" destId="{CD7388DF-1148-4F61-8B1B-A77DE62E078B}" srcOrd="0" destOrd="0" presId="urn:microsoft.com/office/officeart/2005/8/layout/equation1"/>
    <dgm:cxn modelId="{3F72B8AA-A806-4348-857C-DFD8B795D8D9}" type="presParOf" srcId="{F097DC2C-85C0-4350-A6B5-5CCABCB0EAC1}" destId="{B529B0EF-5C03-4727-90F6-22EC3AE0628D}" srcOrd="1" destOrd="0" presId="urn:microsoft.com/office/officeart/2005/8/layout/equation1"/>
    <dgm:cxn modelId="{9D08BF70-B5D3-40AE-943B-8BBA728BC5F6}" type="presParOf" srcId="{F097DC2C-85C0-4350-A6B5-5CCABCB0EAC1}" destId="{14500424-BC6A-448B-8EA8-939FF9D3E09F}" srcOrd="2" destOrd="0" presId="urn:microsoft.com/office/officeart/2005/8/layout/equation1"/>
    <dgm:cxn modelId="{16B4DDAE-B421-4C68-988C-E74A9763168A}" type="presParOf" srcId="{F097DC2C-85C0-4350-A6B5-5CCABCB0EAC1}" destId="{657FE2A5-7A0F-406C-AE85-E44D0FE3A681}" srcOrd="3" destOrd="0" presId="urn:microsoft.com/office/officeart/2005/8/layout/equation1"/>
    <dgm:cxn modelId="{5A6112DE-218F-464C-ACC4-7A542658EABA}" type="presParOf" srcId="{F097DC2C-85C0-4350-A6B5-5CCABCB0EAC1}" destId="{33074DFA-4A93-4D35-9B12-714DE518CC08}" srcOrd="4" destOrd="0" presId="urn:microsoft.com/office/officeart/2005/8/layout/equation1"/>
    <dgm:cxn modelId="{54D254C0-FA6A-4763-963F-C6F7681A94DB}" type="presParOf" srcId="{F097DC2C-85C0-4350-A6B5-5CCABCB0EAC1}" destId="{26540D08-3512-4C80-B3EA-68A91A44E8A7}" srcOrd="5" destOrd="0" presId="urn:microsoft.com/office/officeart/2005/8/layout/equation1"/>
    <dgm:cxn modelId="{15CA9A84-27C2-447D-8F5C-E89C9A9CDB36}" type="presParOf" srcId="{F097DC2C-85C0-4350-A6B5-5CCABCB0EAC1}" destId="{90748144-9D7B-478D-98F9-0D5AF07DA6EB}" srcOrd="6" destOrd="0" presId="urn:microsoft.com/office/officeart/2005/8/layout/equation1"/>
    <dgm:cxn modelId="{CB5FA04B-A4F8-4C4B-BD67-93F6E1AA59C8}" type="presParOf" srcId="{F097DC2C-85C0-4350-A6B5-5CCABCB0EAC1}" destId="{F7533045-E3E3-4EC4-8E4C-08EADDE877E2}" srcOrd="7" destOrd="0" presId="urn:microsoft.com/office/officeart/2005/8/layout/equation1"/>
    <dgm:cxn modelId="{A027A082-E1E2-4A5F-87EF-B63C863087EA}" type="presParOf" srcId="{F097DC2C-85C0-4350-A6B5-5CCABCB0EAC1}" destId="{37DCDFFA-B566-407B-A481-62F6B6D09EF4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308672B-1434-43DC-B4BC-DE7884166635}" type="doc">
      <dgm:prSet loTypeId="urn:microsoft.com/office/officeart/2005/8/layout/equati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7D68A851-381D-4F72-9AB7-C80BD5B4AAAD}">
      <dgm:prSet phldrT="[Text]" custT="1"/>
      <dgm:spPr>
        <a:solidFill>
          <a:schemeClr val="accent1"/>
        </a:solidFill>
      </dgm:spPr>
      <dgm:t>
        <a:bodyPr/>
        <a:lstStyle/>
        <a:p>
          <a:r>
            <a:rPr lang="cs-CZ" sz="1600" b="0" cap="all" baseline="0" dirty="0">
              <a:ea typeface="Aptos" panose="020B0004020202020204" pitchFamily="34" charset="0"/>
              <a:cs typeface="Times New Roman" panose="02020603050405020304" pitchFamily="18" charset="0"/>
            </a:rPr>
            <a:t>Průměrný součinitel prostupu tepla</a:t>
          </a:r>
          <a:endParaRPr lang="cs-CZ" sz="1600" b="0" cap="all" baseline="0" dirty="0"/>
        </a:p>
      </dgm:t>
    </dgm:pt>
    <dgm:pt modelId="{2EAEB624-F42A-439D-8AA8-E7373031EE9E}" type="parTrans" cxnId="{EE3B4E84-467E-468E-A3DC-BB77C3FBA731}">
      <dgm:prSet/>
      <dgm:spPr/>
      <dgm:t>
        <a:bodyPr/>
        <a:lstStyle/>
        <a:p>
          <a:endParaRPr lang="cs-CZ"/>
        </a:p>
      </dgm:t>
    </dgm:pt>
    <dgm:pt modelId="{471E6CDC-8F32-44BB-8ADD-B4AACEE54858}" type="sibTrans" cxnId="{EE3B4E84-467E-468E-A3DC-BB77C3FBA731}">
      <dgm:prSet custT="1"/>
      <dgm:spPr>
        <a:solidFill>
          <a:srgbClr val="024F2F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 spcFirstLastPara="0" vert="horz" wrap="square" lIns="0" tIns="0" rIns="0" bIns="0" numCol="1" spcCol="1270" anchor="ctr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400" kern="1200" dirty="0">
            <a:solidFill>
              <a:srgbClr val="FFFFFF"/>
            </a:solidFill>
            <a:latin typeface="Segoe UI"/>
            <a:ea typeface="+mn-ea"/>
            <a:cs typeface="+mn-cs"/>
          </a:endParaRPr>
        </a:p>
      </dgm:t>
    </dgm:pt>
    <dgm:pt modelId="{988E3587-C27F-48A7-AA89-D86FF3B039F8}">
      <dgm:prSet phldrT="[Text]"/>
      <dgm:spPr/>
      <dgm:t>
        <a:bodyPr/>
        <a:lstStyle/>
        <a:p>
          <a:r>
            <a:rPr lang="cs-CZ" b="1" dirty="0">
              <a:solidFill>
                <a:srgbClr val="FFFF99"/>
              </a:solidFill>
            </a:rPr>
            <a:t>D</a:t>
          </a:r>
        </a:p>
      </dgm:t>
    </dgm:pt>
    <dgm:pt modelId="{CF49391F-7505-449F-B6DF-31D7C17A51FA}" type="parTrans" cxnId="{EA609006-9803-4D18-A0D1-4B367C71AE2E}">
      <dgm:prSet/>
      <dgm:spPr/>
      <dgm:t>
        <a:bodyPr/>
        <a:lstStyle/>
        <a:p>
          <a:endParaRPr lang="cs-CZ"/>
        </a:p>
      </dgm:t>
    </dgm:pt>
    <dgm:pt modelId="{6D69C36B-7CA2-442B-A143-34F67601BA3A}" type="sibTrans" cxnId="{EA609006-9803-4D18-A0D1-4B367C71AE2E}">
      <dgm:prSet/>
      <dgm:spPr/>
      <dgm:t>
        <a:bodyPr/>
        <a:lstStyle/>
        <a:p>
          <a:endParaRPr lang="cs-CZ"/>
        </a:p>
      </dgm:t>
    </dgm:pt>
    <dgm:pt modelId="{3D311732-9034-418D-9664-CDD42B2770BC}">
      <dgm:prSet phldrT="[Text]"/>
      <dgm:spPr/>
      <dgm:t>
        <a:bodyPr/>
        <a:lstStyle/>
        <a:p>
          <a:r>
            <a:rPr lang="cs-CZ" b="1" dirty="0">
              <a:solidFill>
                <a:srgbClr val="FF0000"/>
              </a:solidFill>
            </a:rPr>
            <a:t>G</a:t>
          </a:r>
        </a:p>
      </dgm:t>
    </dgm:pt>
    <dgm:pt modelId="{99E1B32A-D346-4E0E-A4B0-77EC5F40AF9C}" type="parTrans" cxnId="{55639FA8-7FC8-49BC-9B57-9AF63D447640}">
      <dgm:prSet/>
      <dgm:spPr/>
      <dgm:t>
        <a:bodyPr/>
        <a:lstStyle/>
        <a:p>
          <a:endParaRPr lang="cs-CZ"/>
        </a:p>
      </dgm:t>
    </dgm:pt>
    <dgm:pt modelId="{10A28270-526A-483B-9A0A-663FB7712036}" type="sibTrans" cxnId="{55639FA8-7FC8-49BC-9B57-9AF63D447640}">
      <dgm:prSet/>
      <dgm:spPr/>
      <dgm:t>
        <a:bodyPr/>
        <a:lstStyle/>
        <a:p>
          <a:endParaRPr lang="cs-CZ" dirty="0"/>
        </a:p>
      </dgm:t>
    </dgm:pt>
    <dgm:pt modelId="{F097DC2C-85C0-4350-A6B5-5CCABCB0EAC1}" type="pres">
      <dgm:prSet presAssocID="{3308672B-1434-43DC-B4BC-DE7884166635}" presName="linearFlow" presStyleCnt="0">
        <dgm:presLayoutVars>
          <dgm:dir/>
          <dgm:resizeHandles val="exact"/>
        </dgm:presLayoutVars>
      </dgm:prSet>
      <dgm:spPr/>
    </dgm:pt>
    <dgm:pt modelId="{CD7388DF-1148-4F61-8B1B-A77DE62E078B}" type="pres">
      <dgm:prSet presAssocID="{7D68A851-381D-4F72-9AB7-C80BD5B4AAAD}" presName="node" presStyleLbl="node1" presStyleIdx="0" presStyleCnt="3" custScaleX="165263" custScaleY="162014" custLinFactNeighborX="25644" custLinFactNeighborY="-3071">
        <dgm:presLayoutVars>
          <dgm:bulletEnabled val="1"/>
        </dgm:presLayoutVars>
      </dgm:prSet>
      <dgm:spPr/>
    </dgm:pt>
    <dgm:pt modelId="{B529B0EF-5C03-4727-90F6-22EC3AE0628D}" type="pres">
      <dgm:prSet presAssocID="{471E6CDC-8F32-44BB-8ADD-B4AACEE54858}" presName="spacerL" presStyleCnt="0"/>
      <dgm:spPr/>
    </dgm:pt>
    <dgm:pt modelId="{14500424-BC6A-448B-8EA8-939FF9D3E09F}" type="pres">
      <dgm:prSet presAssocID="{471E6CDC-8F32-44BB-8ADD-B4AACEE54858}" presName="sibTrans" presStyleLbl="sibTrans2D1" presStyleIdx="0" presStyleCnt="2" custScaleX="66489" custScaleY="68396" custLinFactNeighborX="45570" custLinFactNeighborY="-6287"/>
      <dgm:spPr>
        <a:xfrm>
          <a:off x="2465467" y="974911"/>
          <a:ext cx="385503" cy="440654"/>
        </a:xfrm>
        <a:prstGeom prst="rightArrow">
          <a:avLst/>
        </a:prstGeom>
      </dgm:spPr>
    </dgm:pt>
    <dgm:pt modelId="{657FE2A5-7A0F-406C-AE85-E44D0FE3A681}" type="pres">
      <dgm:prSet presAssocID="{471E6CDC-8F32-44BB-8ADD-B4AACEE54858}" presName="spacerR" presStyleCnt="0"/>
      <dgm:spPr/>
    </dgm:pt>
    <dgm:pt modelId="{33074DFA-4A93-4D35-9B12-714DE518CC08}" type="pres">
      <dgm:prSet presAssocID="{3D311732-9034-418D-9664-CDD42B2770BC}" presName="node" presStyleLbl="node1" presStyleIdx="1" presStyleCnt="3">
        <dgm:presLayoutVars>
          <dgm:bulletEnabled val="1"/>
        </dgm:presLayoutVars>
      </dgm:prSet>
      <dgm:spPr/>
    </dgm:pt>
    <dgm:pt modelId="{26540D08-3512-4C80-B3EA-68A91A44E8A7}" type="pres">
      <dgm:prSet presAssocID="{10A28270-526A-483B-9A0A-663FB7712036}" presName="spacerL" presStyleCnt="0"/>
      <dgm:spPr/>
    </dgm:pt>
    <dgm:pt modelId="{90748144-9D7B-478D-98F9-0D5AF07DA6EB}" type="pres">
      <dgm:prSet presAssocID="{10A28270-526A-483B-9A0A-663FB7712036}" presName="sibTrans" presStyleLbl="sibTrans2D1" presStyleIdx="1" presStyleCnt="2" custScaleX="56400" custScaleY="79363"/>
      <dgm:spPr>
        <a:prstGeom prst="rightArrow">
          <a:avLst/>
        </a:prstGeom>
      </dgm:spPr>
    </dgm:pt>
    <dgm:pt modelId="{F7533045-E3E3-4EC4-8E4C-08EADDE877E2}" type="pres">
      <dgm:prSet presAssocID="{10A28270-526A-483B-9A0A-663FB7712036}" presName="spacerR" presStyleCnt="0"/>
      <dgm:spPr/>
    </dgm:pt>
    <dgm:pt modelId="{37DCDFFA-B566-407B-A481-62F6B6D09EF4}" type="pres">
      <dgm:prSet presAssocID="{988E3587-C27F-48A7-AA89-D86FF3B039F8}" presName="node" presStyleLbl="node1" presStyleIdx="2" presStyleCnt="3">
        <dgm:presLayoutVars>
          <dgm:bulletEnabled val="1"/>
        </dgm:presLayoutVars>
      </dgm:prSet>
      <dgm:spPr/>
    </dgm:pt>
  </dgm:ptLst>
  <dgm:cxnLst>
    <dgm:cxn modelId="{EA609006-9803-4D18-A0D1-4B367C71AE2E}" srcId="{3308672B-1434-43DC-B4BC-DE7884166635}" destId="{988E3587-C27F-48A7-AA89-D86FF3B039F8}" srcOrd="2" destOrd="0" parTransId="{CF49391F-7505-449F-B6DF-31D7C17A51FA}" sibTransId="{6D69C36B-7CA2-442B-A143-34F67601BA3A}"/>
    <dgm:cxn modelId="{E6860F0A-D2DF-489F-AC25-A9FD2B0DBB96}" type="presOf" srcId="{3308672B-1434-43DC-B4BC-DE7884166635}" destId="{F097DC2C-85C0-4350-A6B5-5CCABCB0EAC1}" srcOrd="0" destOrd="0" presId="urn:microsoft.com/office/officeart/2005/8/layout/equation1"/>
    <dgm:cxn modelId="{1F59A22F-9562-4328-93FF-9BF0E031838D}" type="presOf" srcId="{10A28270-526A-483B-9A0A-663FB7712036}" destId="{90748144-9D7B-478D-98F9-0D5AF07DA6EB}" srcOrd="0" destOrd="0" presId="urn:microsoft.com/office/officeart/2005/8/layout/equation1"/>
    <dgm:cxn modelId="{3FD9185D-E522-49A6-AC92-7ADE344E9D77}" type="presOf" srcId="{988E3587-C27F-48A7-AA89-D86FF3B039F8}" destId="{37DCDFFA-B566-407B-A481-62F6B6D09EF4}" srcOrd="0" destOrd="0" presId="urn:microsoft.com/office/officeart/2005/8/layout/equation1"/>
    <dgm:cxn modelId="{EE3B4E84-467E-468E-A3DC-BB77C3FBA731}" srcId="{3308672B-1434-43DC-B4BC-DE7884166635}" destId="{7D68A851-381D-4F72-9AB7-C80BD5B4AAAD}" srcOrd="0" destOrd="0" parTransId="{2EAEB624-F42A-439D-8AA8-E7373031EE9E}" sibTransId="{471E6CDC-8F32-44BB-8ADD-B4AACEE54858}"/>
    <dgm:cxn modelId="{55639FA8-7FC8-49BC-9B57-9AF63D447640}" srcId="{3308672B-1434-43DC-B4BC-DE7884166635}" destId="{3D311732-9034-418D-9664-CDD42B2770BC}" srcOrd="1" destOrd="0" parTransId="{99E1B32A-D346-4E0E-A4B0-77EC5F40AF9C}" sibTransId="{10A28270-526A-483B-9A0A-663FB7712036}"/>
    <dgm:cxn modelId="{188850B6-821B-4A86-9875-CE52B5E647BD}" type="presOf" srcId="{7D68A851-381D-4F72-9AB7-C80BD5B4AAAD}" destId="{CD7388DF-1148-4F61-8B1B-A77DE62E078B}" srcOrd="0" destOrd="0" presId="urn:microsoft.com/office/officeart/2005/8/layout/equation1"/>
    <dgm:cxn modelId="{623FB2C6-F8B9-457D-B850-9578DC0E97E0}" type="presOf" srcId="{471E6CDC-8F32-44BB-8ADD-B4AACEE54858}" destId="{14500424-BC6A-448B-8EA8-939FF9D3E09F}" srcOrd="0" destOrd="0" presId="urn:microsoft.com/office/officeart/2005/8/layout/equation1"/>
    <dgm:cxn modelId="{D2219ACC-FE14-4F2F-A22E-7C74538EF3EC}" type="presOf" srcId="{3D311732-9034-418D-9664-CDD42B2770BC}" destId="{33074DFA-4A93-4D35-9B12-714DE518CC08}" srcOrd="0" destOrd="0" presId="urn:microsoft.com/office/officeart/2005/8/layout/equation1"/>
    <dgm:cxn modelId="{04E4A030-9C07-456A-A7BB-BAABE81A784D}" type="presParOf" srcId="{F097DC2C-85C0-4350-A6B5-5CCABCB0EAC1}" destId="{CD7388DF-1148-4F61-8B1B-A77DE62E078B}" srcOrd="0" destOrd="0" presId="urn:microsoft.com/office/officeart/2005/8/layout/equation1"/>
    <dgm:cxn modelId="{3F72B8AA-A806-4348-857C-DFD8B795D8D9}" type="presParOf" srcId="{F097DC2C-85C0-4350-A6B5-5CCABCB0EAC1}" destId="{B529B0EF-5C03-4727-90F6-22EC3AE0628D}" srcOrd="1" destOrd="0" presId="urn:microsoft.com/office/officeart/2005/8/layout/equation1"/>
    <dgm:cxn modelId="{9D08BF70-B5D3-40AE-943B-8BBA728BC5F6}" type="presParOf" srcId="{F097DC2C-85C0-4350-A6B5-5CCABCB0EAC1}" destId="{14500424-BC6A-448B-8EA8-939FF9D3E09F}" srcOrd="2" destOrd="0" presId="urn:microsoft.com/office/officeart/2005/8/layout/equation1"/>
    <dgm:cxn modelId="{16B4DDAE-B421-4C68-988C-E74A9763168A}" type="presParOf" srcId="{F097DC2C-85C0-4350-A6B5-5CCABCB0EAC1}" destId="{657FE2A5-7A0F-406C-AE85-E44D0FE3A681}" srcOrd="3" destOrd="0" presId="urn:microsoft.com/office/officeart/2005/8/layout/equation1"/>
    <dgm:cxn modelId="{5A6112DE-218F-464C-ACC4-7A542658EABA}" type="presParOf" srcId="{F097DC2C-85C0-4350-A6B5-5CCABCB0EAC1}" destId="{33074DFA-4A93-4D35-9B12-714DE518CC08}" srcOrd="4" destOrd="0" presId="urn:microsoft.com/office/officeart/2005/8/layout/equation1"/>
    <dgm:cxn modelId="{54D254C0-FA6A-4763-963F-C6F7681A94DB}" type="presParOf" srcId="{F097DC2C-85C0-4350-A6B5-5CCABCB0EAC1}" destId="{26540D08-3512-4C80-B3EA-68A91A44E8A7}" srcOrd="5" destOrd="0" presId="urn:microsoft.com/office/officeart/2005/8/layout/equation1"/>
    <dgm:cxn modelId="{15CA9A84-27C2-447D-8F5C-E89C9A9CDB36}" type="presParOf" srcId="{F097DC2C-85C0-4350-A6B5-5CCABCB0EAC1}" destId="{90748144-9D7B-478D-98F9-0D5AF07DA6EB}" srcOrd="6" destOrd="0" presId="urn:microsoft.com/office/officeart/2005/8/layout/equation1"/>
    <dgm:cxn modelId="{CB5FA04B-A4F8-4C4B-BD67-93F6E1AA59C8}" type="presParOf" srcId="{F097DC2C-85C0-4350-A6B5-5CCABCB0EAC1}" destId="{F7533045-E3E3-4EC4-8E4C-08EADDE877E2}" srcOrd="7" destOrd="0" presId="urn:microsoft.com/office/officeart/2005/8/layout/equation1"/>
    <dgm:cxn modelId="{A027A082-E1E2-4A5F-87EF-B63C863087EA}" type="presParOf" srcId="{F097DC2C-85C0-4350-A6B5-5CCABCB0EAC1}" destId="{37DCDFFA-B566-407B-A481-62F6B6D09EF4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7388DF-1148-4F61-8B1B-A77DE62E078B}">
      <dsp:nvSpPr>
        <dsp:cNvPr id="0" name=""/>
        <dsp:cNvSpPr/>
      </dsp:nvSpPr>
      <dsp:spPr>
        <a:xfrm>
          <a:off x="76566" y="316679"/>
          <a:ext cx="3211485" cy="3148349"/>
        </a:xfrm>
        <a:prstGeom prst="ellipse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DOLOŽENÉ CELKOVÉ NÁKLADY</a:t>
          </a:r>
          <a:br>
            <a:rPr lang="cs-CZ" sz="1600" kern="1200" dirty="0"/>
          </a:br>
          <a:r>
            <a:rPr lang="cs-CZ" sz="1600" b="1" kern="1200" dirty="0"/>
            <a:t>3,009 mil. Kč</a:t>
          </a:r>
        </a:p>
      </dsp:txBody>
      <dsp:txXfrm>
        <a:off x="546877" y="777744"/>
        <a:ext cx="2270863" cy="2226219"/>
      </dsp:txXfrm>
    </dsp:sp>
    <dsp:sp modelId="{14500424-BC6A-448B-8EA8-939FF9D3E09F}">
      <dsp:nvSpPr>
        <dsp:cNvPr id="0" name=""/>
        <dsp:cNvSpPr/>
      </dsp:nvSpPr>
      <dsp:spPr>
        <a:xfrm>
          <a:off x="3445489" y="1569926"/>
          <a:ext cx="726600" cy="792129"/>
        </a:xfrm>
        <a:prstGeom prst="mathEqual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3000" kern="1200" dirty="0"/>
        </a:p>
      </dsp:txBody>
      <dsp:txXfrm>
        <a:off x="3541800" y="1733105"/>
        <a:ext cx="533978" cy="465771"/>
      </dsp:txXfrm>
    </dsp:sp>
    <dsp:sp modelId="{B5B1AF9E-BBC3-4CD3-9A6C-85F85273D179}">
      <dsp:nvSpPr>
        <dsp:cNvPr id="0" name=""/>
        <dsp:cNvSpPr/>
      </dsp:nvSpPr>
      <dsp:spPr>
        <a:xfrm>
          <a:off x="4257976" y="492408"/>
          <a:ext cx="3239274" cy="3088885"/>
        </a:xfrm>
        <a:prstGeom prst="ellipse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DOLOŽENÉ CELKOVÉ ZPŮSOBILÉ NÁKLADY</a:t>
          </a:r>
          <a:br>
            <a:rPr lang="cs-CZ" sz="1600" kern="1200" dirty="0"/>
          </a:br>
          <a:r>
            <a:rPr lang="cs-CZ" sz="1600" b="1" kern="1200" dirty="0"/>
            <a:t>3,009 mil. Kč</a:t>
          </a:r>
          <a:endParaRPr lang="cs-CZ" sz="1600" kern="1200" dirty="0"/>
        </a:p>
      </dsp:txBody>
      <dsp:txXfrm>
        <a:off x="4732357" y="944765"/>
        <a:ext cx="2290512" cy="2184171"/>
      </dsp:txXfrm>
    </dsp:sp>
    <dsp:sp modelId="{D6F8C5AE-DCC2-4BA6-A645-246D7BC7811A}">
      <dsp:nvSpPr>
        <dsp:cNvPr id="0" name=""/>
        <dsp:cNvSpPr/>
      </dsp:nvSpPr>
      <dsp:spPr>
        <a:xfrm>
          <a:off x="7686959" y="1742765"/>
          <a:ext cx="680559" cy="749029"/>
        </a:xfrm>
        <a:prstGeom prst="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400" kern="1200" dirty="0"/>
        </a:p>
      </dsp:txBody>
      <dsp:txXfrm>
        <a:off x="7686959" y="1930022"/>
        <a:ext cx="510419" cy="374515"/>
      </dsp:txXfrm>
    </dsp:sp>
    <dsp:sp modelId="{235671E6-0879-4B35-B8A8-7BC3C671BF81}">
      <dsp:nvSpPr>
        <dsp:cNvPr id="0" name=""/>
        <dsp:cNvSpPr/>
      </dsp:nvSpPr>
      <dsp:spPr>
        <a:xfrm>
          <a:off x="8497699" y="577328"/>
          <a:ext cx="3173242" cy="2896541"/>
        </a:xfrm>
        <a:prstGeom prst="ellipse">
          <a:avLst/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0" kern="1200" dirty="0"/>
            <a:t>DOTACE CELKEM</a:t>
          </a:r>
          <a:br>
            <a:rPr lang="cs-CZ" sz="1600" b="1" kern="1200" dirty="0"/>
          </a:br>
          <a:r>
            <a:rPr lang="cs-CZ" sz="1600" b="1" kern="1200" dirty="0"/>
            <a:t>1,162 mil. Kč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dirty="0"/>
            <a:t>38,6 % míra podpory</a:t>
          </a:r>
        </a:p>
      </dsp:txBody>
      <dsp:txXfrm>
        <a:off x="8962410" y="1001517"/>
        <a:ext cx="2243820" cy="204816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7388DF-1148-4F61-8B1B-A77DE62E078B}">
      <dsp:nvSpPr>
        <dsp:cNvPr id="0" name=""/>
        <dsp:cNvSpPr/>
      </dsp:nvSpPr>
      <dsp:spPr>
        <a:xfrm>
          <a:off x="1280391" y="0"/>
          <a:ext cx="2846208" cy="261468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0" kern="1200" dirty="0"/>
            <a:t>CELKOVÁ DODANÁ ENERGIE</a:t>
          </a:r>
        </a:p>
      </dsp:txBody>
      <dsp:txXfrm>
        <a:off x="1697209" y="382911"/>
        <a:ext cx="2012572" cy="1848861"/>
      </dsp:txXfrm>
    </dsp:sp>
    <dsp:sp modelId="{14500424-BC6A-448B-8EA8-939FF9D3E09F}">
      <dsp:nvSpPr>
        <dsp:cNvPr id="0" name=""/>
        <dsp:cNvSpPr/>
      </dsp:nvSpPr>
      <dsp:spPr>
        <a:xfrm>
          <a:off x="4283757" y="939449"/>
          <a:ext cx="650576" cy="621652"/>
        </a:xfrm>
        <a:prstGeom prst="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000" kern="1200" dirty="0"/>
        </a:p>
      </dsp:txBody>
      <dsp:txXfrm>
        <a:off x="4283757" y="1094862"/>
        <a:ext cx="495163" cy="310826"/>
      </dsp:txXfrm>
    </dsp:sp>
    <dsp:sp modelId="{33074DFA-4A93-4D35-9B12-714DE518CC08}">
      <dsp:nvSpPr>
        <dsp:cNvPr id="0" name=""/>
        <dsp:cNvSpPr/>
      </dsp:nvSpPr>
      <dsp:spPr>
        <a:xfrm>
          <a:off x="5005661" y="502193"/>
          <a:ext cx="1613862" cy="161386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marL="0" lvl="0" indent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6400" b="1" kern="1200" dirty="0">
              <a:solidFill>
                <a:srgbClr val="FF6600"/>
              </a:solidFill>
            </a:rPr>
            <a:t>F</a:t>
          </a:r>
        </a:p>
      </dsp:txBody>
      <dsp:txXfrm>
        <a:off x="5242006" y="738538"/>
        <a:ext cx="1141172" cy="1141172"/>
      </dsp:txXfrm>
    </dsp:sp>
    <dsp:sp modelId="{90748144-9D7B-478D-98F9-0D5AF07DA6EB}">
      <dsp:nvSpPr>
        <dsp:cNvPr id="0" name=""/>
        <dsp:cNvSpPr/>
      </dsp:nvSpPr>
      <dsp:spPr>
        <a:xfrm>
          <a:off x="6750569" y="999744"/>
          <a:ext cx="618834" cy="618760"/>
        </a:xfrm>
        <a:prstGeom prst="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000" kern="1200" dirty="0"/>
        </a:p>
      </dsp:txBody>
      <dsp:txXfrm>
        <a:off x="6750569" y="1154434"/>
        <a:ext cx="464144" cy="309380"/>
      </dsp:txXfrm>
    </dsp:sp>
    <dsp:sp modelId="{37DCDFFA-B566-407B-A481-62F6B6D09EF4}">
      <dsp:nvSpPr>
        <dsp:cNvPr id="0" name=""/>
        <dsp:cNvSpPr/>
      </dsp:nvSpPr>
      <dsp:spPr>
        <a:xfrm>
          <a:off x="7500450" y="502193"/>
          <a:ext cx="1613862" cy="161386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marL="0" lvl="0" indent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6400" b="1" kern="1200" dirty="0">
              <a:solidFill>
                <a:schemeClr val="accent2">
                  <a:lumMod val="40000"/>
                  <a:lumOff val="60000"/>
                </a:schemeClr>
              </a:solidFill>
            </a:rPr>
            <a:t>C</a:t>
          </a:r>
        </a:p>
      </dsp:txBody>
      <dsp:txXfrm>
        <a:off x="7736795" y="738538"/>
        <a:ext cx="1141172" cy="114117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7388DF-1148-4F61-8B1B-A77DE62E078B}">
      <dsp:nvSpPr>
        <dsp:cNvPr id="0" name=""/>
        <dsp:cNvSpPr/>
      </dsp:nvSpPr>
      <dsp:spPr>
        <a:xfrm>
          <a:off x="35190" y="50048"/>
          <a:ext cx="2884679" cy="2715748"/>
        </a:xfrm>
        <a:prstGeom prst="ellipse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0" kern="1200" dirty="0"/>
            <a:t>PRIMÁRNÍ NEOBNOV. ENERGIE</a:t>
          </a:r>
        </a:p>
      </dsp:txBody>
      <dsp:txXfrm>
        <a:off x="457641" y="447760"/>
        <a:ext cx="2039777" cy="1920324"/>
      </dsp:txXfrm>
    </dsp:sp>
    <dsp:sp modelId="{14500424-BC6A-448B-8EA8-939FF9D3E09F}">
      <dsp:nvSpPr>
        <dsp:cNvPr id="0" name=""/>
        <dsp:cNvSpPr/>
      </dsp:nvSpPr>
      <dsp:spPr>
        <a:xfrm>
          <a:off x="3083102" y="1104130"/>
          <a:ext cx="586268" cy="588290"/>
        </a:xfrm>
        <a:prstGeom prst="rightArrow">
          <a:avLst/>
        </a:prstGeom>
        <a:solidFill>
          <a:srgbClr val="024F2F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400" kern="1200" dirty="0">
            <a:solidFill>
              <a:srgbClr val="FFFFFF"/>
            </a:solidFill>
            <a:latin typeface="Segoe UI"/>
            <a:ea typeface="+mn-ea"/>
            <a:cs typeface="+mn-cs"/>
          </a:endParaRPr>
        </a:p>
      </dsp:txBody>
      <dsp:txXfrm>
        <a:off x="3083102" y="1251203"/>
        <a:ext cx="439701" cy="294145"/>
      </dsp:txXfrm>
    </dsp:sp>
    <dsp:sp modelId="{33074DFA-4A93-4D35-9B12-714DE518CC08}">
      <dsp:nvSpPr>
        <dsp:cNvPr id="0" name=""/>
        <dsp:cNvSpPr/>
      </dsp:nvSpPr>
      <dsp:spPr>
        <a:xfrm>
          <a:off x="3743456" y="621278"/>
          <a:ext cx="1676242" cy="167624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6500" b="1" kern="1200" dirty="0">
              <a:solidFill>
                <a:srgbClr val="FF0000"/>
              </a:solidFill>
            </a:rPr>
            <a:t>G</a:t>
          </a:r>
        </a:p>
      </dsp:txBody>
      <dsp:txXfrm>
        <a:off x="3988936" y="866758"/>
        <a:ext cx="1185282" cy="1185282"/>
      </dsp:txXfrm>
    </dsp:sp>
    <dsp:sp modelId="{90748144-9D7B-478D-98F9-0D5AF07DA6EB}">
      <dsp:nvSpPr>
        <dsp:cNvPr id="0" name=""/>
        <dsp:cNvSpPr/>
      </dsp:nvSpPr>
      <dsp:spPr>
        <a:xfrm>
          <a:off x="5555810" y="1112311"/>
          <a:ext cx="624438" cy="694175"/>
        </a:xfrm>
        <a:prstGeom prst="rightArrow">
          <a:avLst/>
        </a:prstGeom>
        <a:solidFill>
          <a:srgbClr val="024F2F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700" kern="1200" dirty="0">
            <a:solidFill>
              <a:srgbClr val="FFFFFF"/>
            </a:solidFill>
            <a:latin typeface="Segoe UI"/>
            <a:ea typeface="+mn-ea"/>
            <a:cs typeface="+mn-cs"/>
          </a:endParaRPr>
        </a:p>
      </dsp:txBody>
      <dsp:txXfrm>
        <a:off x="5555810" y="1285855"/>
        <a:ext cx="468329" cy="347087"/>
      </dsp:txXfrm>
    </dsp:sp>
    <dsp:sp modelId="{37DCDFFA-B566-407B-A481-62F6B6D09EF4}">
      <dsp:nvSpPr>
        <dsp:cNvPr id="0" name=""/>
        <dsp:cNvSpPr/>
      </dsp:nvSpPr>
      <dsp:spPr>
        <a:xfrm>
          <a:off x="6316359" y="621278"/>
          <a:ext cx="1676242" cy="167624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6500" b="1" kern="1200" dirty="0">
              <a:solidFill>
                <a:srgbClr val="FFD243"/>
              </a:solidFill>
            </a:rPr>
            <a:t>E</a:t>
          </a:r>
          <a:endParaRPr lang="cs-CZ" sz="6500" b="1" kern="1200" dirty="0">
            <a:solidFill>
              <a:schemeClr val="accent2">
                <a:lumMod val="40000"/>
                <a:lumOff val="60000"/>
              </a:schemeClr>
            </a:solidFill>
          </a:endParaRPr>
        </a:p>
      </dsp:txBody>
      <dsp:txXfrm>
        <a:off x="6561839" y="866758"/>
        <a:ext cx="1185282" cy="118528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7388DF-1148-4F61-8B1B-A77DE62E078B}">
      <dsp:nvSpPr>
        <dsp:cNvPr id="0" name=""/>
        <dsp:cNvSpPr/>
      </dsp:nvSpPr>
      <dsp:spPr>
        <a:xfrm>
          <a:off x="259147" y="0"/>
          <a:ext cx="2657336" cy="2605094"/>
        </a:xfrm>
        <a:prstGeom prst="ellipse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0" kern="1200" cap="all" baseline="0" dirty="0">
              <a:ea typeface="Aptos" panose="020B0004020202020204" pitchFamily="34" charset="0"/>
              <a:cs typeface="Times New Roman" panose="02020603050405020304" pitchFamily="18" charset="0"/>
            </a:rPr>
            <a:t>Průměrný součinitel prostupu tepla</a:t>
          </a:r>
          <a:endParaRPr lang="cs-CZ" sz="1600" b="0" kern="1200" cap="all" baseline="0" dirty="0"/>
        </a:p>
      </dsp:txBody>
      <dsp:txXfrm>
        <a:off x="648305" y="381507"/>
        <a:ext cx="1879020" cy="1842080"/>
      </dsp:txXfrm>
    </dsp:sp>
    <dsp:sp modelId="{14500424-BC6A-448B-8EA8-939FF9D3E09F}">
      <dsp:nvSpPr>
        <dsp:cNvPr id="0" name=""/>
        <dsp:cNvSpPr/>
      </dsp:nvSpPr>
      <dsp:spPr>
        <a:xfrm>
          <a:off x="3073065" y="926152"/>
          <a:ext cx="620081" cy="637866"/>
        </a:xfrm>
        <a:prstGeom prst="rightArrow">
          <a:avLst/>
        </a:prstGeom>
        <a:solidFill>
          <a:srgbClr val="024F2F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400" kern="1200" dirty="0">
            <a:solidFill>
              <a:srgbClr val="FFFFFF"/>
            </a:solidFill>
            <a:latin typeface="Segoe UI"/>
            <a:ea typeface="+mn-ea"/>
            <a:cs typeface="+mn-cs"/>
          </a:endParaRPr>
        </a:p>
      </dsp:txBody>
      <dsp:txXfrm>
        <a:off x="3073065" y="1085619"/>
        <a:ext cx="465061" cy="318933"/>
      </dsp:txXfrm>
    </dsp:sp>
    <dsp:sp modelId="{33074DFA-4A93-4D35-9B12-714DE518CC08}">
      <dsp:nvSpPr>
        <dsp:cNvPr id="0" name=""/>
        <dsp:cNvSpPr/>
      </dsp:nvSpPr>
      <dsp:spPr>
        <a:xfrm>
          <a:off x="3764213" y="499746"/>
          <a:ext cx="1607944" cy="160794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marL="0" lvl="0" indent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6400" b="1" kern="1200" dirty="0">
              <a:solidFill>
                <a:srgbClr val="FF0000"/>
              </a:solidFill>
            </a:rPr>
            <a:t>G</a:t>
          </a:r>
        </a:p>
      </dsp:txBody>
      <dsp:txXfrm>
        <a:off x="3999691" y="735224"/>
        <a:ext cx="1136988" cy="1136988"/>
      </dsp:txXfrm>
    </dsp:sp>
    <dsp:sp modelId="{90748144-9D7B-478D-98F9-0D5AF07DA6EB}">
      <dsp:nvSpPr>
        <dsp:cNvPr id="0" name=""/>
        <dsp:cNvSpPr/>
      </dsp:nvSpPr>
      <dsp:spPr>
        <a:xfrm>
          <a:off x="5502722" y="933645"/>
          <a:ext cx="525990" cy="740145"/>
        </a:xfrm>
        <a:prstGeom prst="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400" kern="1200" dirty="0"/>
        </a:p>
      </dsp:txBody>
      <dsp:txXfrm>
        <a:off x="5502722" y="1118681"/>
        <a:ext cx="394493" cy="370073"/>
      </dsp:txXfrm>
    </dsp:sp>
    <dsp:sp modelId="{37DCDFFA-B566-407B-A481-62F6B6D09EF4}">
      <dsp:nvSpPr>
        <dsp:cNvPr id="0" name=""/>
        <dsp:cNvSpPr/>
      </dsp:nvSpPr>
      <dsp:spPr>
        <a:xfrm>
          <a:off x="6159278" y="499746"/>
          <a:ext cx="1607944" cy="160794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marL="0" lvl="0" indent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6400" b="1" kern="1200" dirty="0">
              <a:solidFill>
                <a:schemeClr val="accent2">
                  <a:lumMod val="40000"/>
                  <a:lumOff val="60000"/>
                </a:schemeClr>
              </a:solidFill>
            </a:rPr>
            <a:t>C</a:t>
          </a:r>
          <a:endParaRPr lang="cs-CZ" sz="6400" b="1" kern="1200" dirty="0">
            <a:solidFill>
              <a:srgbClr val="FFFF99"/>
            </a:solidFill>
          </a:endParaRPr>
        </a:p>
      </dsp:txBody>
      <dsp:txXfrm>
        <a:off x="6394756" y="735224"/>
        <a:ext cx="1136988" cy="113698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7388DF-1148-4F61-8B1B-A77DE62E078B}">
      <dsp:nvSpPr>
        <dsp:cNvPr id="0" name=""/>
        <dsp:cNvSpPr/>
      </dsp:nvSpPr>
      <dsp:spPr>
        <a:xfrm>
          <a:off x="76566" y="316679"/>
          <a:ext cx="3211485" cy="3148349"/>
        </a:xfrm>
        <a:prstGeom prst="ellipse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DOLOŽENÉ CELKOVÉ NÁKLADY</a:t>
          </a:r>
          <a:br>
            <a:rPr lang="cs-CZ" sz="1600" kern="1200" dirty="0"/>
          </a:br>
          <a:r>
            <a:rPr lang="cs-CZ" sz="1600" b="1" kern="1200" dirty="0"/>
            <a:t>8,256 mil. Kč</a:t>
          </a:r>
        </a:p>
      </dsp:txBody>
      <dsp:txXfrm>
        <a:off x="546877" y="777744"/>
        <a:ext cx="2270863" cy="2226219"/>
      </dsp:txXfrm>
    </dsp:sp>
    <dsp:sp modelId="{14500424-BC6A-448B-8EA8-939FF9D3E09F}">
      <dsp:nvSpPr>
        <dsp:cNvPr id="0" name=""/>
        <dsp:cNvSpPr/>
      </dsp:nvSpPr>
      <dsp:spPr>
        <a:xfrm>
          <a:off x="3445489" y="1569926"/>
          <a:ext cx="726600" cy="792129"/>
        </a:xfrm>
        <a:prstGeom prst="mathEqual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3000" kern="1200" dirty="0"/>
        </a:p>
      </dsp:txBody>
      <dsp:txXfrm>
        <a:off x="3541800" y="1733105"/>
        <a:ext cx="533978" cy="465771"/>
      </dsp:txXfrm>
    </dsp:sp>
    <dsp:sp modelId="{B5B1AF9E-BBC3-4CD3-9A6C-85F85273D179}">
      <dsp:nvSpPr>
        <dsp:cNvPr id="0" name=""/>
        <dsp:cNvSpPr/>
      </dsp:nvSpPr>
      <dsp:spPr>
        <a:xfrm>
          <a:off x="4257976" y="492408"/>
          <a:ext cx="3239274" cy="3088885"/>
        </a:xfrm>
        <a:prstGeom prst="ellipse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DOLOŽENÉ CELKOVÉ ZPŮSOBILÉ NÁKLADY</a:t>
          </a:r>
          <a:br>
            <a:rPr lang="cs-CZ" sz="1600" kern="1200" dirty="0"/>
          </a:br>
          <a:r>
            <a:rPr lang="cs-CZ" sz="1600" b="1" kern="1200" dirty="0"/>
            <a:t>8,256 mil. Kč</a:t>
          </a:r>
          <a:endParaRPr lang="cs-CZ" sz="1600" kern="1200" dirty="0"/>
        </a:p>
      </dsp:txBody>
      <dsp:txXfrm>
        <a:off x="4732357" y="944765"/>
        <a:ext cx="2290512" cy="2184171"/>
      </dsp:txXfrm>
    </dsp:sp>
    <dsp:sp modelId="{D6F8C5AE-DCC2-4BA6-A645-246D7BC7811A}">
      <dsp:nvSpPr>
        <dsp:cNvPr id="0" name=""/>
        <dsp:cNvSpPr/>
      </dsp:nvSpPr>
      <dsp:spPr>
        <a:xfrm>
          <a:off x="7686959" y="1742765"/>
          <a:ext cx="680559" cy="749029"/>
        </a:xfrm>
        <a:prstGeom prst="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400" kern="1200" dirty="0"/>
        </a:p>
      </dsp:txBody>
      <dsp:txXfrm>
        <a:off x="7686959" y="1930022"/>
        <a:ext cx="510419" cy="374515"/>
      </dsp:txXfrm>
    </dsp:sp>
    <dsp:sp modelId="{235671E6-0879-4B35-B8A8-7BC3C671BF81}">
      <dsp:nvSpPr>
        <dsp:cNvPr id="0" name=""/>
        <dsp:cNvSpPr/>
      </dsp:nvSpPr>
      <dsp:spPr>
        <a:xfrm>
          <a:off x="8497699" y="577328"/>
          <a:ext cx="3173242" cy="2896541"/>
        </a:xfrm>
        <a:prstGeom prst="ellipse">
          <a:avLst/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0" kern="1200" dirty="0"/>
            <a:t>DOTACE CELKEM</a:t>
          </a:r>
          <a:br>
            <a:rPr lang="cs-CZ" sz="1600" b="1" kern="1200" dirty="0"/>
          </a:br>
          <a:r>
            <a:rPr lang="cs-CZ" sz="1600" b="1" kern="1200" dirty="0"/>
            <a:t>1,705 mil. Kč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dirty="0"/>
            <a:t>20,7 % míra podpory</a:t>
          </a:r>
        </a:p>
      </dsp:txBody>
      <dsp:txXfrm>
        <a:off x="8962410" y="1001517"/>
        <a:ext cx="2243820" cy="204816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7388DF-1148-4F61-8B1B-A77DE62E078B}">
      <dsp:nvSpPr>
        <dsp:cNvPr id="0" name=""/>
        <dsp:cNvSpPr/>
      </dsp:nvSpPr>
      <dsp:spPr>
        <a:xfrm>
          <a:off x="1280391" y="0"/>
          <a:ext cx="2846208" cy="261468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0" kern="1200" dirty="0"/>
            <a:t>CELKOVÁ DODANÁ ENERGIE</a:t>
          </a:r>
        </a:p>
      </dsp:txBody>
      <dsp:txXfrm>
        <a:off x="1697209" y="382911"/>
        <a:ext cx="2012572" cy="1848861"/>
      </dsp:txXfrm>
    </dsp:sp>
    <dsp:sp modelId="{14500424-BC6A-448B-8EA8-939FF9D3E09F}">
      <dsp:nvSpPr>
        <dsp:cNvPr id="0" name=""/>
        <dsp:cNvSpPr/>
      </dsp:nvSpPr>
      <dsp:spPr>
        <a:xfrm>
          <a:off x="4283757" y="939449"/>
          <a:ext cx="650576" cy="621652"/>
        </a:xfrm>
        <a:prstGeom prst="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000" kern="1200" dirty="0"/>
        </a:p>
      </dsp:txBody>
      <dsp:txXfrm>
        <a:off x="4283757" y="1094862"/>
        <a:ext cx="495163" cy="310826"/>
      </dsp:txXfrm>
    </dsp:sp>
    <dsp:sp modelId="{33074DFA-4A93-4D35-9B12-714DE518CC08}">
      <dsp:nvSpPr>
        <dsp:cNvPr id="0" name=""/>
        <dsp:cNvSpPr/>
      </dsp:nvSpPr>
      <dsp:spPr>
        <a:xfrm>
          <a:off x="5005661" y="502193"/>
          <a:ext cx="1613862" cy="161386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marL="0" lvl="0" indent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6400" b="1" kern="1200" dirty="0">
              <a:solidFill>
                <a:srgbClr val="FF0000"/>
              </a:solidFill>
            </a:rPr>
            <a:t>G</a:t>
          </a:r>
          <a:endParaRPr lang="cs-CZ" sz="6400" b="1" kern="1200" dirty="0">
            <a:solidFill>
              <a:srgbClr val="FF6600"/>
            </a:solidFill>
          </a:endParaRPr>
        </a:p>
      </dsp:txBody>
      <dsp:txXfrm>
        <a:off x="5242006" y="738538"/>
        <a:ext cx="1141172" cy="1141172"/>
      </dsp:txXfrm>
    </dsp:sp>
    <dsp:sp modelId="{90748144-9D7B-478D-98F9-0D5AF07DA6EB}">
      <dsp:nvSpPr>
        <dsp:cNvPr id="0" name=""/>
        <dsp:cNvSpPr/>
      </dsp:nvSpPr>
      <dsp:spPr>
        <a:xfrm>
          <a:off x="6750569" y="999744"/>
          <a:ext cx="618834" cy="618760"/>
        </a:xfrm>
        <a:prstGeom prst="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000" kern="1200" dirty="0"/>
        </a:p>
      </dsp:txBody>
      <dsp:txXfrm>
        <a:off x="6750569" y="1154434"/>
        <a:ext cx="464144" cy="309380"/>
      </dsp:txXfrm>
    </dsp:sp>
    <dsp:sp modelId="{37DCDFFA-B566-407B-A481-62F6B6D09EF4}">
      <dsp:nvSpPr>
        <dsp:cNvPr id="0" name=""/>
        <dsp:cNvSpPr/>
      </dsp:nvSpPr>
      <dsp:spPr>
        <a:xfrm>
          <a:off x="7500450" y="502193"/>
          <a:ext cx="1613862" cy="161386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marL="0" lvl="0" indent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6400" b="1" kern="1200" dirty="0">
              <a:solidFill>
                <a:schemeClr val="accent2">
                  <a:lumMod val="40000"/>
                  <a:lumOff val="60000"/>
                </a:schemeClr>
              </a:solidFill>
            </a:rPr>
            <a:t>C</a:t>
          </a:r>
        </a:p>
      </dsp:txBody>
      <dsp:txXfrm>
        <a:off x="7736795" y="738538"/>
        <a:ext cx="1141172" cy="114117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7388DF-1148-4F61-8B1B-A77DE62E078B}">
      <dsp:nvSpPr>
        <dsp:cNvPr id="0" name=""/>
        <dsp:cNvSpPr/>
      </dsp:nvSpPr>
      <dsp:spPr>
        <a:xfrm>
          <a:off x="35190" y="50048"/>
          <a:ext cx="2884679" cy="2715748"/>
        </a:xfrm>
        <a:prstGeom prst="ellipse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0" kern="1200" dirty="0"/>
            <a:t>PRIMÁRNÍ NEOBNOV. ENERGIE</a:t>
          </a:r>
        </a:p>
      </dsp:txBody>
      <dsp:txXfrm>
        <a:off x="457641" y="447760"/>
        <a:ext cx="2039777" cy="1920324"/>
      </dsp:txXfrm>
    </dsp:sp>
    <dsp:sp modelId="{14500424-BC6A-448B-8EA8-939FF9D3E09F}">
      <dsp:nvSpPr>
        <dsp:cNvPr id="0" name=""/>
        <dsp:cNvSpPr/>
      </dsp:nvSpPr>
      <dsp:spPr>
        <a:xfrm>
          <a:off x="3083102" y="1104130"/>
          <a:ext cx="586268" cy="588290"/>
        </a:xfrm>
        <a:prstGeom prst="rightArrow">
          <a:avLst/>
        </a:prstGeom>
        <a:solidFill>
          <a:srgbClr val="024F2F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400" kern="1200" dirty="0">
            <a:solidFill>
              <a:srgbClr val="FFFFFF"/>
            </a:solidFill>
            <a:latin typeface="Segoe UI"/>
            <a:ea typeface="+mn-ea"/>
            <a:cs typeface="+mn-cs"/>
          </a:endParaRPr>
        </a:p>
      </dsp:txBody>
      <dsp:txXfrm>
        <a:off x="3083102" y="1251203"/>
        <a:ext cx="439701" cy="294145"/>
      </dsp:txXfrm>
    </dsp:sp>
    <dsp:sp modelId="{33074DFA-4A93-4D35-9B12-714DE518CC08}">
      <dsp:nvSpPr>
        <dsp:cNvPr id="0" name=""/>
        <dsp:cNvSpPr/>
      </dsp:nvSpPr>
      <dsp:spPr>
        <a:xfrm>
          <a:off x="3743456" y="621278"/>
          <a:ext cx="1676242" cy="167624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6500" b="1" kern="1200" dirty="0">
              <a:solidFill>
                <a:srgbClr val="FF0000"/>
              </a:solidFill>
            </a:rPr>
            <a:t>G</a:t>
          </a:r>
        </a:p>
      </dsp:txBody>
      <dsp:txXfrm>
        <a:off x="3988936" y="866758"/>
        <a:ext cx="1185282" cy="1185282"/>
      </dsp:txXfrm>
    </dsp:sp>
    <dsp:sp modelId="{90748144-9D7B-478D-98F9-0D5AF07DA6EB}">
      <dsp:nvSpPr>
        <dsp:cNvPr id="0" name=""/>
        <dsp:cNvSpPr/>
      </dsp:nvSpPr>
      <dsp:spPr>
        <a:xfrm>
          <a:off x="5555810" y="1112311"/>
          <a:ext cx="624438" cy="694175"/>
        </a:xfrm>
        <a:prstGeom prst="rightArrow">
          <a:avLst/>
        </a:prstGeom>
        <a:solidFill>
          <a:srgbClr val="024F2F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700" kern="1200" dirty="0">
            <a:solidFill>
              <a:srgbClr val="FFFFFF"/>
            </a:solidFill>
            <a:latin typeface="Segoe UI"/>
            <a:ea typeface="+mn-ea"/>
            <a:cs typeface="+mn-cs"/>
          </a:endParaRPr>
        </a:p>
      </dsp:txBody>
      <dsp:txXfrm>
        <a:off x="5555810" y="1285855"/>
        <a:ext cx="468329" cy="347087"/>
      </dsp:txXfrm>
    </dsp:sp>
    <dsp:sp modelId="{37DCDFFA-B566-407B-A481-62F6B6D09EF4}">
      <dsp:nvSpPr>
        <dsp:cNvPr id="0" name=""/>
        <dsp:cNvSpPr/>
      </dsp:nvSpPr>
      <dsp:spPr>
        <a:xfrm>
          <a:off x="6316359" y="621278"/>
          <a:ext cx="1676242" cy="167624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6500" b="1" kern="1200" dirty="0">
              <a:solidFill>
                <a:schemeClr val="accent2">
                  <a:lumMod val="40000"/>
                  <a:lumOff val="60000"/>
                </a:schemeClr>
              </a:solidFill>
            </a:rPr>
            <a:t>C</a:t>
          </a:r>
        </a:p>
      </dsp:txBody>
      <dsp:txXfrm>
        <a:off x="6561839" y="866758"/>
        <a:ext cx="1185282" cy="118528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7388DF-1148-4F61-8B1B-A77DE62E078B}">
      <dsp:nvSpPr>
        <dsp:cNvPr id="0" name=""/>
        <dsp:cNvSpPr/>
      </dsp:nvSpPr>
      <dsp:spPr>
        <a:xfrm>
          <a:off x="259147" y="0"/>
          <a:ext cx="2657336" cy="2605094"/>
        </a:xfrm>
        <a:prstGeom prst="ellipse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0" kern="1200" cap="all" baseline="0" dirty="0">
              <a:ea typeface="Aptos" panose="020B0004020202020204" pitchFamily="34" charset="0"/>
              <a:cs typeface="Times New Roman" panose="02020603050405020304" pitchFamily="18" charset="0"/>
            </a:rPr>
            <a:t>Průměrný součinitel prostupu tepla</a:t>
          </a:r>
          <a:endParaRPr lang="cs-CZ" sz="1600" b="0" kern="1200" cap="all" baseline="0" dirty="0"/>
        </a:p>
      </dsp:txBody>
      <dsp:txXfrm>
        <a:off x="648305" y="381507"/>
        <a:ext cx="1879020" cy="1842080"/>
      </dsp:txXfrm>
    </dsp:sp>
    <dsp:sp modelId="{14500424-BC6A-448B-8EA8-939FF9D3E09F}">
      <dsp:nvSpPr>
        <dsp:cNvPr id="0" name=""/>
        <dsp:cNvSpPr/>
      </dsp:nvSpPr>
      <dsp:spPr>
        <a:xfrm>
          <a:off x="3073065" y="926152"/>
          <a:ext cx="620081" cy="637866"/>
        </a:xfrm>
        <a:prstGeom prst="rightArrow">
          <a:avLst/>
        </a:prstGeom>
        <a:solidFill>
          <a:srgbClr val="024F2F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400" kern="1200" dirty="0">
            <a:solidFill>
              <a:srgbClr val="FFFFFF"/>
            </a:solidFill>
            <a:latin typeface="Segoe UI"/>
            <a:ea typeface="+mn-ea"/>
            <a:cs typeface="+mn-cs"/>
          </a:endParaRPr>
        </a:p>
      </dsp:txBody>
      <dsp:txXfrm>
        <a:off x="3073065" y="1085619"/>
        <a:ext cx="465061" cy="318933"/>
      </dsp:txXfrm>
    </dsp:sp>
    <dsp:sp modelId="{33074DFA-4A93-4D35-9B12-714DE518CC08}">
      <dsp:nvSpPr>
        <dsp:cNvPr id="0" name=""/>
        <dsp:cNvSpPr/>
      </dsp:nvSpPr>
      <dsp:spPr>
        <a:xfrm>
          <a:off x="3764213" y="499746"/>
          <a:ext cx="1607944" cy="160794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marL="0" lvl="0" indent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6400" b="1" kern="1200" dirty="0">
              <a:solidFill>
                <a:srgbClr val="FF0000"/>
              </a:solidFill>
            </a:rPr>
            <a:t>G</a:t>
          </a:r>
        </a:p>
      </dsp:txBody>
      <dsp:txXfrm>
        <a:off x="3999691" y="735224"/>
        <a:ext cx="1136988" cy="1136988"/>
      </dsp:txXfrm>
    </dsp:sp>
    <dsp:sp modelId="{90748144-9D7B-478D-98F9-0D5AF07DA6EB}">
      <dsp:nvSpPr>
        <dsp:cNvPr id="0" name=""/>
        <dsp:cNvSpPr/>
      </dsp:nvSpPr>
      <dsp:spPr>
        <a:xfrm>
          <a:off x="5502722" y="933645"/>
          <a:ext cx="525990" cy="740145"/>
        </a:xfrm>
        <a:prstGeom prst="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400" kern="1200" dirty="0"/>
        </a:p>
      </dsp:txBody>
      <dsp:txXfrm>
        <a:off x="5502722" y="1118681"/>
        <a:ext cx="394493" cy="370073"/>
      </dsp:txXfrm>
    </dsp:sp>
    <dsp:sp modelId="{37DCDFFA-B566-407B-A481-62F6B6D09EF4}">
      <dsp:nvSpPr>
        <dsp:cNvPr id="0" name=""/>
        <dsp:cNvSpPr/>
      </dsp:nvSpPr>
      <dsp:spPr>
        <a:xfrm>
          <a:off x="6159278" y="499746"/>
          <a:ext cx="1607944" cy="160794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marL="0" lvl="0" indent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6400" b="1" kern="1200" dirty="0">
              <a:solidFill>
                <a:srgbClr val="FFFF99"/>
              </a:solidFill>
            </a:rPr>
            <a:t>D</a:t>
          </a:r>
        </a:p>
      </dsp:txBody>
      <dsp:txXfrm>
        <a:off x="6394756" y="735224"/>
        <a:ext cx="1136988" cy="11369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EEF0C-5FCA-480A-A2E2-9E18D0447471}" type="datetimeFigureOut">
              <a:rPr lang="en-BE" smtClean="0"/>
              <a:t>03/27/2025</a:t>
            </a:fld>
            <a:endParaRPr lang="en-B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B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B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07B299-7207-479D-8E3D-A5AEBF9940E2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7648131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jpe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jpe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4.jpe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4.jpe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33.png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ulk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71" t="19931" r="25394" b="24463"/>
          <a:stretch/>
        </p:blipFill>
        <p:spPr>
          <a:xfrm>
            <a:off x="1475148" y="715008"/>
            <a:ext cx="2728302" cy="2376264"/>
          </a:xfrm>
          <a:prstGeom prst="rect">
            <a:avLst/>
          </a:prstGeom>
        </p:spPr>
      </p:pic>
      <p:sp>
        <p:nvSpPr>
          <p:cNvPr id="4" name="Nadpis 1"/>
          <p:cNvSpPr>
            <a:spLocks noGrp="1"/>
          </p:cNvSpPr>
          <p:nvPr>
            <p:ph type="ctrTitle" hasCustomPrompt="1"/>
          </p:nvPr>
        </p:nvSpPr>
        <p:spPr>
          <a:xfrm>
            <a:off x="1475148" y="4025654"/>
            <a:ext cx="15229692" cy="2197968"/>
          </a:xfrm>
        </p:spPr>
        <p:txBody>
          <a:bodyPr/>
          <a:lstStyle>
            <a:lvl1pPr>
              <a:defRPr b="1">
                <a:solidFill>
                  <a:srgbClr val="003AA9"/>
                </a:solidFill>
              </a:defRPr>
            </a:lvl1pPr>
          </a:lstStyle>
          <a:p>
            <a:r>
              <a:rPr lang="cs-CZ" dirty="0"/>
              <a:t>Toto je pouze slepý název prezentace</a:t>
            </a:r>
          </a:p>
        </p:txBody>
      </p:sp>
      <p:sp>
        <p:nvSpPr>
          <p:cNvPr id="5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1475148" y="7541832"/>
            <a:ext cx="15229692" cy="1690464"/>
          </a:xfrm>
        </p:spPr>
        <p:txBody>
          <a:bodyPr>
            <a:normAutofit/>
          </a:bodyPr>
          <a:lstStyle>
            <a:lvl1pPr marL="0" indent="0" algn="l">
              <a:buNone/>
              <a:defRPr sz="3000" b="0" baseline="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/>
              <a:t>Jméno Příjmení</a:t>
            </a:r>
          </a:p>
          <a:p>
            <a:r>
              <a:rPr lang="cs-CZ" dirty="0"/>
              <a:t>oddělení, odbor</a:t>
            </a:r>
          </a:p>
          <a:p>
            <a:r>
              <a:rPr lang="cs-CZ" dirty="0"/>
              <a:t>Státní fond životního prostředí ČR</a:t>
            </a:r>
          </a:p>
        </p:txBody>
      </p:sp>
      <p:pic>
        <p:nvPicPr>
          <p:cNvPr id="6" name="Obrázek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430"/>
          <a:stretch/>
        </p:blipFill>
        <p:spPr>
          <a:xfrm>
            <a:off x="6526928" y="994800"/>
            <a:ext cx="10471160" cy="14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8044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0"/>
          <a:stretch/>
        </p:blipFill>
        <p:spPr>
          <a:xfrm>
            <a:off x="0" y="1486308"/>
            <a:ext cx="18288000" cy="8800692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371600" y="2983261"/>
            <a:ext cx="15544800" cy="2417417"/>
          </a:xfrm>
        </p:spPr>
        <p:txBody>
          <a:bodyPr>
            <a:noAutofit/>
          </a:bodyPr>
          <a:lstStyle>
            <a:lvl1pPr>
              <a:defRPr b="1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6223620"/>
            <a:ext cx="15544800" cy="2234580"/>
          </a:xfrm>
        </p:spPr>
        <p:txBody>
          <a:bodyPr>
            <a:noAutofit/>
          </a:bodyPr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50F47-9465-40D6-8E60-5BA15C0A02FA}" type="slidenum">
              <a:rPr lang="cs-CZ" smtClean="0"/>
              <a:t>‹#›</a:t>
            </a:fld>
            <a:endParaRPr lang="cs-CZ"/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1092"/>
            <a:ext cx="18306000" cy="38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9282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50F47-9465-40D6-8E60-5BA15C0A02FA}" type="slidenum">
              <a:rPr lang="cs-CZ" smtClean="0"/>
              <a:t>‹#›</a:t>
            </a:fld>
            <a:endParaRPr lang="cs-CZ"/>
          </a:p>
        </p:txBody>
      </p:sp>
      <p:sp>
        <p:nvSpPr>
          <p:cNvPr id="9" name="Zástupný symbol pro nadpis 1"/>
          <p:cNvSpPr>
            <a:spLocks noGrp="1"/>
          </p:cNvSpPr>
          <p:nvPr>
            <p:ph type="title"/>
          </p:nvPr>
        </p:nvSpPr>
        <p:spPr>
          <a:xfrm>
            <a:off x="1151112" y="1911644"/>
            <a:ext cx="15776076" cy="117962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>
          <a:xfrm>
            <a:off x="1150145" y="3524251"/>
            <a:ext cx="15778163" cy="56149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42009659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1112" y="1903140"/>
            <a:ext cx="15985776" cy="1080120"/>
          </a:xfrm>
        </p:spPr>
        <p:txBody>
          <a:bodyPr anchor="t" anchorCtr="0"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151112" y="3474020"/>
            <a:ext cx="8077200" cy="5881949"/>
          </a:xfrm>
        </p:spPr>
        <p:txBody>
          <a:bodyPr/>
          <a:lstStyle>
            <a:lvl1pPr marL="514350" indent="-514350">
              <a:buFontTx/>
              <a:buBlip>
                <a:blip r:embed="rId2"/>
              </a:buBlip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9296400" y="3474020"/>
            <a:ext cx="7840488" cy="5881949"/>
          </a:xfrm>
        </p:spPr>
        <p:txBody>
          <a:bodyPr/>
          <a:lstStyle>
            <a:lvl1pPr marL="514350" indent="-514350">
              <a:buFontTx/>
              <a:buBlip>
                <a:blip r:embed="rId2"/>
              </a:buBlip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50F47-9465-40D6-8E60-5BA15C0A02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54586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154114" y="3319761"/>
            <a:ext cx="7665851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154114" y="4470299"/>
            <a:ext cx="7665851" cy="4909841"/>
          </a:xfrm>
        </p:spPr>
        <p:txBody>
          <a:bodyPr/>
          <a:lstStyle>
            <a:lvl1pPr marL="514350" indent="-514350">
              <a:buFontTx/>
              <a:buBlip>
                <a:blip r:embed="rId2"/>
              </a:buBlip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50F47-9465-40D6-8E60-5BA15C0A02FA}" type="slidenum">
              <a:rPr lang="cs-CZ" smtClean="0"/>
              <a:t>‹#›</a:t>
            </a:fld>
            <a:endParaRPr lang="cs-CZ"/>
          </a:p>
        </p:txBody>
      </p:sp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1151112" y="1903140"/>
            <a:ext cx="15985776" cy="1080120"/>
          </a:xfrm>
        </p:spPr>
        <p:txBody>
          <a:bodyPr anchor="t" anchorCtr="0"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10" name="Zástupný symbol pro text 2"/>
          <p:cNvSpPr>
            <a:spLocks noGrp="1"/>
          </p:cNvSpPr>
          <p:nvPr>
            <p:ph type="body" idx="13"/>
          </p:nvPr>
        </p:nvSpPr>
        <p:spPr>
          <a:xfrm>
            <a:off x="9471038" y="3319761"/>
            <a:ext cx="7665851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1" name="Zástupný symbol pro obsah 3"/>
          <p:cNvSpPr>
            <a:spLocks noGrp="1"/>
          </p:cNvSpPr>
          <p:nvPr>
            <p:ph sz="half" idx="14"/>
          </p:nvPr>
        </p:nvSpPr>
        <p:spPr>
          <a:xfrm>
            <a:off x="9471038" y="4470299"/>
            <a:ext cx="7665851" cy="4909841"/>
          </a:xfrm>
        </p:spPr>
        <p:txBody>
          <a:bodyPr/>
          <a:lstStyle>
            <a:lvl1pPr marL="514350" indent="-514350">
              <a:buFontTx/>
              <a:buBlip>
                <a:blip r:embed="rId2"/>
              </a:buBlip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873062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307796" y="9247957"/>
            <a:ext cx="4267200" cy="547688"/>
          </a:xfrm>
        </p:spPr>
        <p:txBody>
          <a:bodyPr/>
          <a:lstStyle/>
          <a:p>
            <a:fld id="{BB350F47-9465-40D6-8E60-5BA15C0A02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45120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-podtitul-text/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350F47-9465-40D6-8E60-5BA15C0A02FA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7AB400B1-FCCB-6F45-87B1-2798311ED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125" y="2011152"/>
            <a:ext cx="15805757" cy="928083"/>
          </a:xfr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5" name="Plassholder for tekst 8"/>
          <p:cNvSpPr>
            <a:spLocks noGrp="1"/>
          </p:cNvSpPr>
          <p:nvPr>
            <p:ph type="body" sz="quarter" idx="11" hasCustomPrompt="1"/>
          </p:nvPr>
        </p:nvSpPr>
        <p:spPr>
          <a:xfrm>
            <a:off x="1218719" y="3313895"/>
            <a:ext cx="15846162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cs-CZ" dirty="0"/>
              <a:t>Podtitulek</a:t>
            </a:r>
            <a:endParaRPr lang="en-GB" dirty="0"/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798EB1DC-2262-9F44-9653-18C9E707641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59125" y="4353351"/>
            <a:ext cx="15805757" cy="581078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aseline="0"/>
            </a:lvl1pPr>
          </a:lstStyle>
          <a:p>
            <a:r>
              <a:rPr lang="cs-CZ" dirty="0"/>
              <a:t>Toto je pouze slepý text</a:t>
            </a:r>
          </a:p>
        </p:txBody>
      </p:sp>
    </p:spTree>
    <p:extLst>
      <p:ext uri="{BB962C8B-B14F-4D97-AF65-F5344CB8AC3E}">
        <p14:creationId xmlns:p14="http://schemas.microsoft.com/office/powerpoint/2010/main" val="12204615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2" y="1903140"/>
            <a:ext cx="6016626" cy="1419039"/>
          </a:xfrm>
        </p:spPr>
        <p:txBody>
          <a:bodyPr anchor="b">
            <a:normAutofit/>
          </a:bodyPr>
          <a:lstStyle>
            <a:lvl1pPr algn="l">
              <a:defRPr sz="3600" b="1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150100" y="1903139"/>
            <a:ext cx="10223501" cy="734481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914402" y="3523321"/>
            <a:ext cx="6016626" cy="5665925"/>
          </a:xfrm>
        </p:spPr>
        <p:txBody>
          <a:bodyPr>
            <a:normAutofit/>
          </a:bodyPr>
          <a:lstStyle>
            <a:lvl1pPr marL="0" indent="0">
              <a:buNone/>
              <a:defRPr sz="30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50F47-9465-40D6-8E60-5BA15C0A02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2651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14091" y="7627776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114091" y="1916680"/>
            <a:ext cx="15913769" cy="5512259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114091" y="8477883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50F47-9465-40D6-8E60-5BA15C0A02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24004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slední stra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/>
          <p:cNvSpPr txBox="1">
            <a:spLocks noChangeArrowheads="1"/>
          </p:cNvSpPr>
          <p:nvPr userDrawn="1"/>
        </p:nvSpPr>
        <p:spPr>
          <a:xfrm>
            <a:off x="935088" y="5393813"/>
            <a:ext cx="12642327" cy="2169528"/>
          </a:xfrm>
          <a:prstGeom prst="rect">
            <a:avLst/>
          </a:prstGeom>
        </p:spPr>
        <p:txBody>
          <a:bodyPr vert="horz" lIns="137160" tIns="68580" rIns="137160" bIns="6858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2000" algn="l">
              <a:lnSpc>
                <a:spcPct val="100000"/>
              </a:lnSpc>
            </a:pPr>
            <a:r>
              <a:rPr lang="cs-CZ" sz="4200" b="0" dirty="0">
                <a:solidFill>
                  <a:schemeClr val="tx1"/>
                </a:solidFill>
                <a:latin typeface="+mn-lt"/>
              </a:rPr>
              <a:t>e-mail: </a:t>
            </a:r>
            <a:r>
              <a:rPr lang="cs-CZ" sz="4200" b="1" dirty="0">
                <a:solidFill>
                  <a:schemeClr val="tx1"/>
                </a:solidFill>
                <a:latin typeface="+mn-lt"/>
              </a:rPr>
              <a:t>info@sfzp.cz</a:t>
            </a:r>
            <a:endParaRPr lang="cs-CZ" sz="4200" b="0" dirty="0">
              <a:solidFill>
                <a:schemeClr val="tx1"/>
              </a:solidFill>
              <a:latin typeface="+mn-lt"/>
            </a:endParaRPr>
          </a:p>
          <a:p>
            <a:pPr marL="162000" algn="l">
              <a:lnSpc>
                <a:spcPct val="100000"/>
              </a:lnSpc>
            </a:pPr>
            <a:r>
              <a:rPr lang="cs-CZ" sz="4200" b="0" dirty="0">
                <a:solidFill>
                  <a:schemeClr val="tx1"/>
                </a:solidFill>
                <a:latin typeface="+mn-lt"/>
              </a:rPr>
              <a:t>zelená linka: </a:t>
            </a:r>
            <a:r>
              <a:rPr lang="cs-CZ" sz="4200" b="1" dirty="0">
                <a:solidFill>
                  <a:schemeClr val="tx1"/>
                </a:solidFill>
                <a:latin typeface="+mn-lt"/>
              </a:rPr>
              <a:t>800 260 500</a:t>
            </a:r>
          </a:p>
          <a:p>
            <a:pPr marL="16200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sz="4200" b="1" kern="1200" dirty="0">
                <a:solidFill>
                  <a:srgbClr val="003AA9"/>
                </a:solidFill>
                <a:latin typeface="+mj-lt"/>
                <a:ea typeface="+mj-ea"/>
                <a:cs typeface="+mj-cs"/>
              </a:rPr>
              <a:t>www.</a:t>
            </a:r>
            <a:r>
              <a:rPr lang="cs-CZ" sz="4200" b="1" kern="1200" dirty="0">
                <a:solidFill>
                  <a:srgbClr val="3DA200"/>
                </a:solidFill>
                <a:latin typeface="+mj-lt"/>
                <a:ea typeface="+mj-ea"/>
                <a:cs typeface="+mj-cs"/>
              </a:rPr>
              <a:t>novazelena</a:t>
            </a:r>
            <a:r>
              <a:rPr lang="cs-CZ" sz="4200" b="1" kern="1200" dirty="0">
                <a:solidFill>
                  <a:srgbClr val="B3D200"/>
                </a:solidFill>
                <a:latin typeface="+mj-lt"/>
                <a:ea typeface="+mj-ea"/>
                <a:cs typeface="+mj-cs"/>
              </a:rPr>
              <a:t>usporam.cz</a:t>
            </a:r>
          </a:p>
          <a:p>
            <a:pPr marL="162000" algn="l">
              <a:lnSpc>
                <a:spcPct val="100000"/>
              </a:lnSpc>
            </a:pPr>
            <a:r>
              <a:rPr lang="cs-CZ" sz="4200" b="1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sp>
        <p:nvSpPr>
          <p:cNvPr id="18" name="Rectangle 2"/>
          <p:cNvSpPr txBox="1">
            <a:spLocks noChangeArrowheads="1"/>
          </p:cNvSpPr>
          <p:nvPr userDrawn="1"/>
        </p:nvSpPr>
        <p:spPr>
          <a:xfrm>
            <a:off x="1043100" y="3189071"/>
            <a:ext cx="9505056" cy="1276211"/>
          </a:xfrm>
          <a:prstGeom prst="rect">
            <a:avLst/>
          </a:prstGeom>
        </p:spPr>
        <p:txBody>
          <a:bodyPr vert="horz" lIns="137160" tIns="68580" rIns="137160" bIns="6858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6600" b="1" dirty="0">
                <a:solidFill>
                  <a:srgbClr val="003AA9"/>
                </a:solidFill>
                <a:latin typeface="+mn-lt"/>
              </a:rPr>
              <a:t>Děkuji za pozornost!</a:t>
            </a:r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3061" y="8649170"/>
            <a:ext cx="3191979" cy="88896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0" t="39862" r="6802" b="40743"/>
          <a:stretch/>
        </p:blipFill>
        <p:spPr>
          <a:xfrm>
            <a:off x="10116109" y="8822746"/>
            <a:ext cx="3211133" cy="715391"/>
          </a:xfrm>
          <a:prstGeom prst="rect">
            <a:avLst/>
          </a:prstGeom>
        </p:spPr>
      </p:pic>
      <p:sp>
        <p:nvSpPr>
          <p:cNvPr id="10" name="Obdélník 9"/>
          <p:cNvSpPr/>
          <p:nvPr userDrawn="1"/>
        </p:nvSpPr>
        <p:spPr>
          <a:xfrm>
            <a:off x="9360024" y="174948"/>
            <a:ext cx="8316924" cy="1188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700"/>
          </a:p>
        </p:txBody>
      </p:sp>
      <p:pic>
        <p:nvPicPr>
          <p:cNvPr id="11" name="Obrázek 10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430"/>
          <a:stretch/>
        </p:blipFill>
        <p:spPr>
          <a:xfrm>
            <a:off x="1082831" y="8383860"/>
            <a:ext cx="8334312" cy="115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6342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ext_odra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25593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vodni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2563FDE9-62D9-5EE3-22BA-21784139564F}"/>
              </a:ext>
            </a:extLst>
          </p:cNvPr>
          <p:cNvSpPr/>
          <p:nvPr userDrawn="1"/>
        </p:nvSpPr>
        <p:spPr>
          <a:xfrm>
            <a:off x="-1" y="0"/>
            <a:ext cx="10502421" cy="10287000"/>
          </a:xfrm>
          <a:prstGeom prst="rect">
            <a:avLst/>
          </a:prstGeom>
          <a:solidFill>
            <a:srgbClr val="0E50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rgbClr val="0E502E"/>
              </a:solidFill>
            </a:endParaRP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A0A785B7-2BCC-3E4F-0FF4-9D169CBF76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502420" y="0"/>
            <a:ext cx="7785581" cy="10287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0E502E"/>
                </a:solidFill>
              </a:defRPr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4562AB39-CDDB-3976-46C7-8AE009D56AE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9384" y="6004463"/>
            <a:ext cx="9723050" cy="1348445"/>
          </a:xfrm>
        </p:spPr>
        <p:txBody>
          <a:bodyPr>
            <a:normAutofit/>
          </a:bodyPr>
          <a:lstStyle>
            <a:lvl1pPr marL="0" indent="0">
              <a:buNone/>
              <a:defRPr sz="6600" b="1">
                <a:solidFill>
                  <a:schemeClr val="bg1"/>
                </a:solidFill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Nadpis</a:t>
            </a:r>
            <a:endParaRPr lang="en-US" dirty="0"/>
          </a:p>
        </p:txBody>
      </p:sp>
      <p:sp>
        <p:nvSpPr>
          <p:cNvPr id="6" name="Zástupný symbol pro text 12"/>
          <p:cNvSpPr>
            <a:spLocks noGrp="1"/>
          </p:cNvSpPr>
          <p:nvPr>
            <p:ph type="body" sz="quarter" idx="13"/>
          </p:nvPr>
        </p:nvSpPr>
        <p:spPr>
          <a:xfrm>
            <a:off x="366746" y="8522016"/>
            <a:ext cx="8414319" cy="521937"/>
          </a:xfrm>
        </p:spPr>
        <p:txBody>
          <a:bodyPr>
            <a:noAutofit/>
          </a:bodyPr>
          <a:lstStyle>
            <a:lvl1pPr marL="0" indent="0">
              <a:buNone/>
              <a:defRPr sz="27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7" name="Zástupný symbol pro text 13"/>
          <p:cNvSpPr>
            <a:spLocks noGrp="1"/>
          </p:cNvSpPr>
          <p:nvPr>
            <p:ph type="body" sz="quarter" idx="16"/>
          </p:nvPr>
        </p:nvSpPr>
        <p:spPr>
          <a:xfrm>
            <a:off x="366744" y="9043953"/>
            <a:ext cx="8173938" cy="415845"/>
          </a:xfrm>
        </p:spPr>
        <p:txBody>
          <a:bodyPr>
            <a:noAutofit/>
          </a:bodyPr>
          <a:lstStyle>
            <a:lvl1pPr marL="0" indent="0">
              <a:buNone/>
              <a:defRPr sz="27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1957" y="728224"/>
            <a:ext cx="8879594" cy="97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4373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9">
            <a:extLst>
              <a:ext uri="{FF2B5EF4-FFF2-40B4-BE49-F238E27FC236}">
                <a16:creationId xmlns:a16="http://schemas.microsoft.com/office/drawing/2014/main" id="{E3E7495B-0AEC-7976-2CD2-AE08DDF632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71" t="19931" r="25394" b="24463"/>
          <a:stretch>
            <a:fillRect/>
          </a:stretch>
        </p:blipFill>
        <p:spPr bwMode="auto">
          <a:xfrm>
            <a:off x="1473995" y="714376"/>
            <a:ext cx="2728913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10">
            <a:extLst>
              <a:ext uri="{FF2B5EF4-FFF2-40B4-BE49-F238E27FC236}">
                <a16:creationId xmlns:a16="http://schemas.microsoft.com/office/drawing/2014/main" id="{A84D79D8-7857-415F-629E-3E56EFDFA50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431"/>
          <a:stretch>
            <a:fillRect/>
          </a:stretch>
        </p:blipFill>
        <p:spPr bwMode="auto">
          <a:xfrm>
            <a:off x="6527008" y="995363"/>
            <a:ext cx="10470356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Nadpis 1"/>
          <p:cNvSpPr>
            <a:spLocks noGrp="1"/>
          </p:cNvSpPr>
          <p:nvPr>
            <p:ph type="ctrTitle"/>
          </p:nvPr>
        </p:nvSpPr>
        <p:spPr>
          <a:xfrm>
            <a:off x="1475148" y="4025654"/>
            <a:ext cx="15229692" cy="2197968"/>
          </a:xfrm>
        </p:spPr>
        <p:txBody>
          <a:bodyPr/>
          <a:lstStyle>
            <a:lvl1pPr>
              <a:defRPr b="1">
                <a:solidFill>
                  <a:srgbClr val="003AA9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5" name="Podnadpis 2"/>
          <p:cNvSpPr>
            <a:spLocks noGrp="1"/>
          </p:cNvSpPr>
          <p:nvPr>
            <p:ph type="subTitle" idx="1"/>
          </p:nvPr>
        </p:nvSpPr>
        <p:spPr>
          <a:xfrm>
            <a:off x="1475148" y="7541832"/>
            <a:ext cx="15229692" cy="1690464"/>
          </a:xfrm>
        </p:spPr>
        <p:txBody>
          <a:bodyPr>
            <a:normAutofit/>
          </a:bodyPr>
          <a:lstStyle>
            <a:lvl1pPr marL="0" indent="0" algn="l">
              <a:buNone/>
              <a:defRPr sz="3000" b="0" baseline="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407124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9">
            <a:extLst>
              <a:ext uri="{FF2B5EF4-FFF2-40B4-BE49-F238E27FC236}">
                <a16:creationId xmlns:a16="http://schemas.microsoft.com/office/drawing/2014/main" id="{DFE6DD60-9D08-DEAA-64B8-15B64B996F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0"/>
          <a:stretch>
            <a:fillRect/>
          </a:stretch>
        </p:blipFill>
        <p:spPr bwMode="auto">
          <a:xfrm>
            <a:off x="0" y="1485900"/>
            <a:ext cx="18288000" cy="880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10">
            <a:extLst>
              <a:ext uri="{FF2B5EF4-FFF2-40B4-BE49-F238E27FC236}">
                <a16:creationId xmlns:a16="http://schemas.microsoft.com/office/drawing/2014/main" id="{0CE54AA3-CE8D-E0F0-367B-4F4918BE125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1613"/>
            <a:ext cx="18307050" cy="3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371600" y="2983261"/>
            <a:ext cx="15544800" cy="2417417"/>
          </a:xfrm>
        </p:spPr>
        <p:txBody>
          <a:bodyPr>
            <a:noAutofit/>
          </a:bodyPr>
          <a:lstStyle>
            <a:lvl1pPr>
              <a:defRPr b="1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6223620"/>
            <a:ext cx="15544800" cy="2234580"/>
          </a:xfrm>
        </p:spPr>
        <p:txBody>
          <a:bodyPr>
            <a:noAutofit/>
          </a:bodyPr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EBC99F1-CACE-3575-1C7D-BBF78A201E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2C49DA3-85DA-40E5-8FCB-011C78E2F85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809341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nadpis 1"/>
          <p:cNvSpPr>
            <a:spLocks noGrp="1"/>
          </p:cNvSpPr>
          <p:nvPr>
            <p:ph type="title"/>
          </p:nvPr>
        </p:nvSpPr>
        <p:spPr>
          <a:xfrm>
            <a:off x="1151112" y="1911644"/>
            <a:ext cx="15776076" cy="117962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>
          <a:xfrm>
            <a:off x="1150145" y="3524251"/>
            <a:ext cx="15778163" cy="56149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2" name="Zástupný symbol pro číslo snímku 5">
            <a:extLst>
              <a:ext uri="{FF2B5EF4-FFF2-40B4-BE49-F238E27FC236}">
                <a16:creationId xmlns:a16="http://schemas.microsoft.com/office/drawing/2014/main" id="{748C5F27-9C8A-C1C7-DADC-FF4B854ACA7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fld id="{9276B8FF-D132-48E6-9453-09DD27DF779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103411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1112" y="1903140"/>
            <a:ext cx="15985776" cy="108012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151112" y="3474020"/>
            <a:ext cx="8077200" cy="5881949"/>
          </a:xfrm>
        </p:spPr>
        <p:txBody>
          <a:bodyPr/>
          <a:lstStyle>
            <a:lvl1pPr marL="514350" indent="-514350">
              <a:buFontTx/>
              <a:buBlip>
                <a:blip r:embed="rId2"/>
              </a:buBlip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9296400" y="3474020"/>
            <a:ext cx="7840488" cy="5881949"/>
          </a:xfrm>
        </p:spPr>
        <p:txBody>
          <a:bodyPr/>
          <a:lstStyle>
            <a:lvl1pPr marL="514350" indent="-514350">
              <a:buFontTx/>
              <a:buBlip>
                <a:blip r:embed="rId2"/>
              </a:buBlip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752BC732-0962-C6B8-DB86-57DE4FD657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1D2D1C7-4E2D-43F6-B905-C24ABAF64F9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75888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154114" y="3319761"/>
            <a:ext cx="7665851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154114" y="4470299"/>
            <a:ext cx="7665851" cy="4909841"/>
          </a:xfrm>
        </p:spPr>
        <p:txBody>
          <a:bodyPr/>
          <a:lstStyle>
            <a:lvl1pPr marL="514350" indent="-514350">
              <a:buFontTx/>
              <a:buBlip>
                <a:blip r:embed="rId2"/>
              </a:buBlip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1151112" y="1903140"/>
            <a:ext cx="15985776" cy="108012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10" name="Zástupný symbol pro text 2"/>
          <p:cNvSpPr>
            <a:spLocks noGrp="1"/>
          </p:cNvSpPr>
          <p:nvPr>
            <p:ph type="body" idx="13"/>
          </p:nvPr>
        </p:nvSpPr>
        <p:spPr>
          <a:xfrm>
            <a:off x="9471038" y="3319761"/>
            <a:ext cx="7665851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1" name="Zástupný symbol pro obsah 3"/>
          <p:cNvSpPr>
            <a:spLocks noGrp="1"/>
          </p:cNvSpPr>
          <p:nvPr>
            <p:ph sz="half" idx="14"/>
          </p:nvPr>
        </p:nvSpPr>
        <p:spPr>
          <a:xfrm>
            <a:off x="9471038" y="4470299"/>
            <a:ext cx="7665851" cy="4909841"/>
          </a:xfrm>
        </p:spPr>
        <p:txBody>
          <a:bodyPr/>
          <a:lstStyle>
            <a:lvl1pPr marL="514350" indent="-514350">
              <a:buFontTx/>
              <a:buBlip>
                <a:blip r:embed="rId2"/>
              </a:buBlip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2" name="Zástupný symbol pro číslo snímku 5">
            <a:extLst>
              <a:ext uri="{FF2B5EF4-FFF2-40B4-BE49-F238E27FC236}">
                <a16:creationId xmlns:a16="http://schemas.microsoft.com/office/drawing/2014/main" id="{550210F7-55F5-85FD-1DB8-030B3B85147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E56C3C80-9909-4EC7-9904-F498C5B376B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493011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3">
            <a:extLst>
              <a:ext uri="{FF2B5EF4-FFF2-40B4-BE49-F238E27FC236}">
                <a16:creationId xmlns:a16="http://schemas.microsoft.com/office/drawing/2014/main" id="{D630C572-C9F9-FCD7-C16D-145A3106A5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308057" y="9248776"/>
            <a:ext cx="4267200" cy="547688"/>
          </a:xfrm>
        </p:spPr>
        <p:txBody>
          <a:bodyPr/>
          <a:lstStyle>
            <a:lvl1pPr>
              <a:defRPr/>
            </a:lvl1pPr>
          </a:lstStyle>
          <a:p>
            <a:fld id="{70E80DCA-BB2B-4E77-B4C2-EBFF3C7A026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92904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-podtitul-text/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7AB400B1-FCCB-6F45-87B1-2798311ED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125" y="2011152"/>
            <a:ext cx="15805757" cy="928083"/>
          </a:xfr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5" name="Plassholder for tekst 8"/>
          <p:cNvSpPr>
            <a:spLocks noGrp="1"/>
          </p:cNvSpPr>
          <p:nvPr>
            <p:ph type="body" sz="quarter" idx="11"/>
          </p:nvPr>
        </p:nvSpPr>
        <p:spPr>
          <a:xfrm>
            <a:off x="1218719" y="3313895"/>
            <a:ext cx="15846162" cy="5539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798EB1DC-2262-9F44-9653-18C9E70764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9125" y="4353351"/>
            <a:ext cx="15805757" cy="581078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aseline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číslo snímku 5">
            <a:extLst>
              <a:ext uri="{FF2B5EF4-FFF2-40B4-BE49-F238E27FC236}">
                <a16:creationId xmlns:a16="http://schemas.microsoft.com/office/drawing/2014/main" id="{1CE64A82-3DB2-55F0-5177-698E2B917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C4040B-60F5-4CE7-8DE4-F57FA09B8A5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327779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2" y="1903140"/>
            <a:ext cx="6016626" cy="1419039"/>
          </a:xfrm>
        </p:spPr>
        <p:txBody>
          <a:bodyPr anchor="b">
            <a:normAutofit/>
          </a:bodyPr>
          <a:lstStyle>
            <a:lvl1pPr algn="l">
              <a:defRPr sz="3600" b="1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150100" y="1903139"/>
            <a:ext cx="10223501" cy="734481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914402" y="3523321"/>
            <a:ext cx="6016626" cy="5665925"/>
          </a:xfrm>
        </p:spPr>
        <p:txBody>
          <a:bodyPr>
            <a:normAutofit/>
          </a:bodyPr>
          <a:lstStyle>
            <a:lvl1pPr marL="0" indent="0">
              <a:buNone/>
              <a:defRPr sz="30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8ED83FE4-15F2-7968-D763-E2CAE61843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250BCFF-4636-43CC-9DB0-A26352ACE96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411657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14091" y="7627776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114091" y="1916680"/>
            <a:ext cx="15913769" cy="5512259"/>
          </a:xfrm>
        </p:spPr>
        <p:txBody>
          <a:bodyPr rtlCol="0">
            <a:normAutofit/>
          </a:bodyPr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pPr lvl="0"/>
            <a:r>
              <a:rPr lang="cs-CZ" noProof="0"/>
              <a:t>Kliknutím na ikonu přidáte obrázek.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114091" y="8477883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657FC954-208A-25A0-BAE3-C545F87945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088D4B2-5F85-4669-82F9-B3A57276299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253675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slední stra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3EA50DC-6815-111D-E834-2B33788BA09C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935833" y="5393532"/>
            <a:ext cx="12642056" cy="216931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2000" algn="l">
              <a:defRPr/>
            </a:pPr>
            <a:r>
              <a:rPr lang="cs-CZ" sz="4200" dirty="0">
                <a:latin typeface="+mn-lt"/>
              </a:rPr>
              <a:t>e-mail: </a:t>
            </a:r>
            <a:r>
              <a:rPr lang="cs-CZ" sz="4200" b="1" dirty="0">
                <a:latin typeface="+mn-lt"/>
              </a:rPr>
              <a:t>info@sfzp.cz</a:t>
            </a:r>
            <a:endParaRPr lang="cs-CZ" sz="4200" dirty="0">
              <a:latin typeface="+mn-lt"/>
            </a:endParaRPr>
          </a:p>
          <a:p>
            <a:pPr marL="162000" algn="l">
              <a:defRPr/>
            </a:pPr>
            <a:r>
              <a:rPr lang="cs-CZ" sz="4200" dirty="0">
                <a:latin typeface="+mn-lt"/>
              </a:rPr>
              <a:t>zelená linka: </a:t>
            </a:r>
            <a:r>
              <a:rPr lang="cs-CZ" sz="4200" b="1" dirty="0">
                <a:latin typeface="+mn-lt"/>
              </a:rPr>
              <a:t>800 260 500</a:t>
            </a:r>
          </a:p>
          <a:p>
            <a:pPr marL="162000" algn="l">
              <a:defRPr/>
            </a:pPr>
            <a:r>
              <a:rPr lang="cs-CZ" sz="4200" b="1" dirty="0">
                <a:solidFill>
                  <a:srgbClr val="003AA9"/>
                </a:solidFill>
              </a:rPr>
              <a:t>www.</a:t>
            </a:r>
            <a:r>
              <a:rPr lang="cs-CZ" sz="4200" b="1" dirty="0">
                <a:solidFill>
                  <a:srgbClr val="3DA200"/>
                </a:solidFill>
              </a:rPr>
              <a:t>novazelena</a:t>
            </a:r>
            <a:r>
              <a:rPr lang="cs-CZ" sz="4200" b="1" dirty="0">
                <a:solidFill>
                  <a:srgbClr val="B3D200"/>
                </a:solidFill>
              </a:rPr>
              <a:t>usporam.cz</a:t>
            </a:r>
          </a:p>
          <a:p>
            <a:pPr marL="162000" algn="l">
              <a:defRPr/>
            </a:pPr>
            <a:r>
              <a:rPr lang="cs-CZ" sz="4200" b="1" dirty="0">
                <a:latin typeface="+mn-lt"/>
              </a:rPr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6660B2F-D501-0033-CB2A-8092545CD0E6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1042988" y="3188495"/>
            <a:ext cx="9505950" cy="12763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cs-CZ" sz="6600" b="1" dirty="0">
                <a:solidFill>
                  <a:srgbClr val="003AA9"/>
                </a:solidFill>
                <a:latin typeface="+mn-lt"/>
              </a:rPr>
              <a:t>Děkuji za pozornost!</a:t>
            </a:r>
          </a:p>
        </p:txBody>
      </p:sp>
      <p:pic>
        <p:nvPicPr>
          <p:cNvPr id="4" name="Obrázek 11">
            <a:extLst>
              <a:ext uri="{FF2B5EF4-FFF2-40B4-BE49-F238E27FC236}">
                <a16:creationId xmlns:a16="http://schemas.microsoft.com/office/drawing/2014/main" id="{0E7EA4E4-ABBB-356A-2F69-0897DEBFFC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3163" y="8648701"/>
            <a:ext cx="3190875" cy="89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12">
            <a:extLst>
              <a:ext uri="{FF2B5EF4-FFF2-40B4-BE49-F238E27FC236}">
                <a16:creationId xmlns:a16="http://schemas.microsoft.com/office/drawing/2014/main" id="{EF06D7E4-AED9-FCA6-2A92-A1FF6A4C328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0" t="39862" r="6802" b="40742"/>
          <a:stretch>
            <a:fillRect/>
          </a:stretch>
        </p:blipFill>
        <p:spPr bwMode="auto">
          <a:xfrm>
            <a:off x="10115550" y="8822533"/>
            <a:ext cx="3212307" cy="716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7B5C67D8-51CD-BF28-AE43-4E123E93416B}"/>
              </a:ext>
            </a:extLst>
          </p:cNvPr>
          <p:cNvSpPr/>
          <p:nvPr userDrawn="1"/>
        </p:nvSpPr>
        <p:spPr>
          <a:xfrm>
            <a:off x="9360695" y="173832"/>
            <a:ext cx="8315325" cy="11882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 sz="2700"/>
          </a:p>
        </p:txBody>
      </p:sp>
      <p:pic>
        <p:nvPicPr>
          <p:cNvPr id="7" name="Obrázek 14">
            <a:extLst>
              <a:ext uri="{FF2B5EF4-FFF2-40B4-BE49-F238E27FC236}">
                <a16:creationId xmlns:a16="http://schemas.microsoft.com/office/drawing/2014/main" id="{CEE3B1B8-9D01-187F-55D1-AA15B57995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431"/>
          <a:stretch>
            <a:fillRect/>
          </a:stretch>
        </p:blipFill>
        <p:spPr bwMode="auto">
          <a:xfrm>
            <a:off x="1083470" y="8384382"/>
            <a:ext cx="833437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04782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Závěreč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8C5261A0-E5FD-37DC-4FD8-BF1EA560B483}"/>
              </a:ext>
            </a:extLst>
          </p:cNvPr>
          <p:cNvSpPr/>
          <p:nvPr userDrawn="1"/>
        </p:nvSpPr>
        <p:spPr>
          <a:xfrm>
            <a:off x="1" y="0"/>
            <a:ext cx="10501313" cy="10287000"/>
          </a:xfrm>
          <a:prstGeom prst="rect">
            <a:avLst/>
          </a:prstGeom>
          <a:solidFill>
            <a:srgbClr val="0E50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700">
              <a:solidFill>
                <a:srgbClr val="0E502E"/>
              </a:solidFill>
            </a:endParaRPr>
          </a:p>
        </p:txBody>
      </p:sp>
      <p:grpSp>
        <p:nvGrpSpPr>
          <p:cNvPr id="4" name="Skupina 10">
            <a:extLst>
              <a:ext uri="{FF2B5EF4-FFF2-40B4-BE49-F238E27FC236}">
                <a16:creationId xmlns:a16="http://schemas.microsoft.com/office/drawing/2014/main" id="{F1A07AD4-3F86-DC58-A64B-6E922F1066ED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0525" y="497682"/>
            <a:ext cx="3888582" cy="1073943"/>
            <a:chOff x="259589" y="332508"/>
            <a:chExt cx="2592530" cy="714680"/>
          </a:xfrm>
        </p:grpSpPr>
        <p:pic>
          <p:nvPicPr>
            <p:cNvPr id="8" name="Obrázek 11">
              <a:extLst>
                <a:ext uri="{FF2B5EF4-FFF2-40B4-BE49-F238E27FC236}">
                  <a16:creationId xmlns:a16="http://schemas.microsoft.com/office/drawing/2014/main" id="{FF53A2C0-B36D-B027-B0BE-421FB582E7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566"/>
            <a:stretch>
              <a:fillRect/>
            </a:stretch>
          </p:blipFill>
          <p:spPr bwMode="auto">
            <a:xfrm>
              <a:off x="259589" y="332508"/>
              <a:ext cx="712295" cy="714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Obrázek 12">
              <a:extLst>
                <a:ext uri="{FF2B5EF4-FFF2-40B4-BE49-F238E27FC236}">
                  <a16:creationId xmlns:a16="http://schemas.microsoft.com/office/drawing/2014/main" id="{30339CF0-3E67-69B0-85E5-4C81C5AD47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4609" y="455168"/>
              <a:ext cx="1667510" cy="4707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A0A785B7-2BCC-3E4F-0FF4-9D169CBF76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502420" y="0"/>
            <a:ext cx="7785581" cy="10287000"/>
          </a:xfrm>
        </p:spPr>
        <p:txBody>
          <a:bodyPr rtlCol="0">
            <a:normAutofit/>
          </a:bodyPr>
          <a:lstStyle>
            <a:lvl1pPr marL="0" indent="0">
              <a:buNone/>
              <a:defRPr sz="2400">
                <a:solidFill>
                  <a:srgbClr val="0E502E"/>
                </a:solidFill>
              </a:defRPr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pPr lvl="0"/>
            <a:r>
              <a:rPr lang="cs-CZ" noProof="0"/>
              <a:t>Kliknutím na ikonu přidáte obrázek.</a:t>
            </a:r>
            <a:endParaRPr lang="en-US" noProof="0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4562AB39-CDDB-3976-46C7-8AE009D56AE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9384" y="6004463"/>
            <a:ext cx="9723050" cy="1348445"/>
          </a:xfrm>
        </p:spPr>
        <p:txBody>
          <a:bodyPr>
            <a:normAutofit/>
          </a:bodyPr>
          <a:lstStyle>
            <a:lvl1pPr marL="0" indent="0">
              <a:buNone/>
              <a:defRPr sz="6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text 12"/>
          <p:cNvSpPr>
            <a:spLocks noGrp="1"/>
          </p:cNvSpPr>
          <p:nvPr>
            <p:ph type="body" sz="quarter" idx="13"/>
          </p:nvPr>
        </p:nvSpPr>
        <p:spPr>
          <a:xfrm>
            <a:off x="366746" y="8522016"/>
            <a:ext cx="8414319" cy="521937"/>
          </a:xfrm>
        </p:spPr>
        <p:txBody>
          <a:bodyPr>
            <a:noAutofit/>
          </a:bodyPr>
          <a:lstStyle>
            <a:lvl1pPr marL="0" indent="0">
              <a:buNone/>
              <a:defRPr sz="27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7" name="Zástupný symbol pro text 13"/>
          <p:cNvSpPr>
            <a:spLocks noGrp="1"/>
          </p:cNvSpPr>
          <p:nvPr>
            <p:ph type="body" sz="quarter" idx="16"/>
          </p:nvPr>
        </p:nvSpPr>
        <p:spPr>
          <a:xfrm>
            <a:off x="366744" y="9043953"/>
            <a:ext cx="8173938" cy="415845"/>
          </a:xfrm>
        </p:spPr>
        <p:txBody>
          <a:bodyPr>
            <a:noAutofit/>
          </a:bodyPr>
          <a:lstStyle>
            <a:lvl1pPr marL="0" indent="0">
              <a:buNone/>
              <a:defRPr sz="27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5388796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9">
            <a:extLst>
              <a:ext uri="{FF2B5EF4-FFF2-40B4-BE49-F238E27FC236}">
                <a16:creationId xmlns:a16="http://schemas.microsoft.com/office/drawing/2014/main" id="{E3E7495B-0AEC-7976-2CD2-AE08DDF632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3995" y="714376"/>
            <a:ext cx="2728913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10">
            <a:extLst>
              <a:ext uri="{FF2B5EF4-FFF2-40B4-BE49-F238E27FC236}">
                <a16:creationId xmlns:a16="http://schemas.microsoft.com/office/drawing/2014/main" id="{A84D79D8-7857-415F-629E-3E56EFDFA50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27008" y="995363"/>
            <a:ext cx="10470356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Nadpis 1"/>
          <p:cNvSpPr>
            <a:spLocks noGrp="1"/>
          </p:cNvSpPr>
          <p:nvPr>
            <p:ph type="ctrTitle"/>
          </p:nvPr>
        </p:nvSpPr>
        <p:spPr>
          <a:xfrm>
            <a:off x="1475148" y="4025654"/>
            <a:ext cx="15229692" cy="2197968"/>
          </a:xfrm>
        </p:spPr>
        <p:txBody>
          <a:bodyPr/>
          <a:lstStyle>
            <a:lvl1pPr>
              <a:defRPr b="1">
                <a:solidFill>
                  <a:srgbClr val="003AA9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5" name="Podnadpis 2"/>
          <p:cNvSpPr>
            <a:spLocks noGrp="1"/>
          </p:cNvSpPr>
          <p:nvPr>
            <p:ph type="subTitle" idx="1"/>
          </p:nvPr>
        </p:nvSpPr>
        <p:spPr>
          <a:xfrm>
            <a:off x="1475148" y="7541832"/>
            <a:ext cx="15229692" cy="1690464"/>
          </a:xfrm>
        </p:spPr>
        <p:txBody>
          <a:bodyPr>
            <a:normAutofit/>
          </a:bodyPr>
          <a:lstStyle>
            <a:lvl1pPr marL="0" indent="0" algn="l">
              <a:buNone/>
              <a:defRPr sz="3000" b="0" baseline="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836442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9">
            <a:extLst>
              <a:ext uri="{FF2B5EF4-FFF2-40B4-BE49-F238E27FC236}">
                <a16:creationId xmlns:a16="http://schemas.microsoft.com/office/drawing/2014/main" id="{DFE6DD60-9D08-DEAA-64B8-15B64B996F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85900"/>
            <a:ext cx="18288000" cy="880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10">
            <a:extLst>
              <a:ext uri="{FF2B5EF4-FFF2-40B4-BE49-F238E27FC236}">
                <a16:creationId xmlns:a16="http://schemas.microsoft.com/office/drawing/2014/main" id="{0CE54AA3-CE8D-E0F0-367B-4F4918BE12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71613"/>
            <a:ext cx="18307050" cy="3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371600" y="2983261"/>
            <a:ext cx="15544800" cy="2417417"/>
          </a:xfrm>
        </p:spPr>
        <p:txBody>
          <a:bodyPr>
            <a:noAutofit/>
          </a:bodyPr>
          <a:lstStyle>
            <a:lvl1pPr>
              <a:defRPr b="1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6223620"/>
            <a:ext cx="15544800" cy="2234580"/>
          </a:xfrm>
        </p:spPr>
        <p:txBody>
          <a:bodyPr>
            <a:noAutofit/>
          </a:bodyPr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EBC99F1-CACE-3575-1C7D-BBF78A201E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2C49DA3-85DA-40E5-8FCB-011C78E2F85C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7864002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nadpis 1"/>
          <p:cNvSpPr>
            <a:spLocks noGrp="1"/>
          </p:cNvSpPr>
          <p:nvPr>
            <p:ph type="title"/>
          </p:nvPr>
        </p:nvSpPr>
        <p:spPr>
          <a:xfrm>
            <a:off x="1151112" y="1911644"/>
            <a:ext cx="15776076" cy="117962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>
          <a:xfrm>
            <a:off x="1150145" y="3524251"/>
            <a:ext cx="15778163" cy="56149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2" name="Zástupný symbol pro číslo snímku 5">
            <a:extLst>
              <a:ext uri="{FF2B5EF4-FFF2-40B4-BE49-F238E27FC236}">
                <a16:creationId xmlns:a16="http://schemas.microsoft.com/office/drawing/2014/main" id="{748C5F27-9C8A-C1C7-DADC-FF4B854ACA7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fld id="{9276B8FF-D132-48E6-9453-09DD27DF779A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6406697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1112" y="1903140"/>
            <a:ext cx="15985776" cy="108012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151112" y="3474020"/>
            <a:ext cx="8077200" cy="5881949"/>
          </a:xfrm>
        </p:spPr>
        <p:txBody>
          <a:bodyPr/>
          <a:lstStyle>
            <a:lvl1pPr marL="514350" indent="-514350">
              <a:buFontTx/>
              <a:buBlip>
                <a:blip r:embed="rId2"/>
              </a:buBlip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9296400" y="3474020"/>
            <a:ext cx="7840488" cy="5881949"/>
          </a:xfrm>
        </p:spPr>
        <p:txBody>
          <a:bodyPr/>
          <a:lstStyle>
            <a:lvl1pPr marL="514350" indent="-514350">
              <a:buFontTx/>
              <a:buBlip>
                <a:blip r:embed="rId2"/>
              </a:buBlip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752BC732-0962-C6B8-DB86-57DE4FD657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1D2D1C7-4E2D-43F6-B905-C24ABAF64F96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2016084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154114" y="3319761"/>
            <a:ext cx="7665851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154114" y="4470299"/>
            <a:ext cx="7665851" cy="4909841"/>
          </a:xfrm>
        </p:spPr>
        <p:txBody>
          <a:bodyPr/>
          <a:lstStyle>
            <a:lvl1pPr marL="514350" indent="-514350">
              <a:buFontTx/>
              <a:buBlip>
                <a:blip r:embed="rId2"/>
              </a:buBlip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1151112" y="1903140"/>
            <a:ext cx="15985776" cy="108012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10" name="Zástupný symbol pro text 2"/>
          <p:cNvSpPr>
            <a:spLocks noGrp="1"/>
          </p:cNvSpPr>
          <p:nvPr>
            <p:ph type="body" idx="13"/>
          </p:nvPr>
        </p:nvSpPr>
        <p:spPr>
          <a:xfrm>
            <a:off x="9471038" y="3319761"/>
            <a:ext cx="7665851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1" name="Zástupný symbol pro obsah 3"/>
          <p:cNvSpPr>
            <a:spLocks noGrp="1"/>
          </p:cNvSpPr>
          <p:nvPr>
            <p:ph sz="half" idx="14"/>
          </p:nvPr>
        </p:nvSpPr>
        <p:spPr>
          <a:xfrm>
            <a:off x="9471038" y="4470299"/>
            <a:ext cx="7665851" cy="4909841"/>
          </a:xfrm>
        </p:spPr>
        <p:txBody>
          <a:bodyPr/>
          <a:lstStyle>
            <a:lvl1pPr marL="514350" indent="-514350">
              <a:buFontTx/>
              <a:buBlip>
                <a:blip r:embed="rId2"/>
              </a:buBlip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2" name="Zástupný symbol pro číslo snímku 5">
            <a:extLst>
              <a:ext uri="{FF2B5EF4-FFF2-40B4-BE49-F238E27FC236}">
                <a16:creationId xmlns:a16="http://schemas.microsoft.com/office/drawing/2014/main" id="{550210F7-55F5-85FD-1DB8-030B3B85147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E56C3C80-9909-4EC7-9904-F498C5B376B0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877163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3">
            <a:extLst>
              <a:ext uri="{FF2B5EF4-FFF2-40B4-BE49-F238E27FC236}">
                <a16:creationId xmlns:a16="http://schemas.microsoft.com/office/drawing/2014/main" id="{D630C572-C9F9-FCD7-C16D-145A3106A5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308057" y="9248776"/>
            <a:ext cx="4267200" cy="547688"/>
          </a:xfrm>
        </p:spPr>
        <p:txBody>
          <a:bodyPr/>
          <a:lstStyle>
            <a:lvl1pPr>
              <a:defRPr/>
            </a:lvl1pPr>
          </a:lstStyle>
          <a:p>
            <a:fld id="{70E80DCA-BB2B-4E77-B4C2-EBFF3C7A026A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973711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-podtitul-text/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7AB400B1-FCCB-6F45-87B1-2798311ED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125" y="2011152"/>
            <a:ext cx="15805757" cy="928083"/>
          </a:xfr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5" name="Plassholder for tekst 8"/>
          <p:cNvSpPr>
            <a:spLocks noGrp="1"/>
          </p:cNvSpPr>
          <p:nvPr>
            <p:ph type="body" sz="quarter" idx="11"/>
          </p:nvPr>
        </p:nvSpPr>
        <p:spPr>
          <a:xfrm>
            <a:off x="1218719" y="3313895"/>
            <a:ext cx="15846162" cy="5539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798EB1DC-2262-9F44-9653-18C9E70764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9125" y="4353351"/>
            <a:ext cx="15805757" cy="581078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aseline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číslo snímku 5">
            <a:extLst>
              <a:ext uri="{FF2B5EF4-FFF2-40B4-BE49-F238E27FC236}">
                <a16:creationId xmlns:a16="http://schemas.microsoft.com/office/drawing/2014/main" id="{1CE64A82-3DB2-55F0-5177-698E2B917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C4040B-60F5-4CE7-8DE4-F57FA09B8A54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9074048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2" y="1903140"/>
            <a:ext cx="6016626" cy="1419039"/>
          </a:xfrm>
        </p:spPr>
        <p:txBody>
          <a:bodyPr anchor="b">
            <a:normAutofit/>
          </a:bodyPr>
          <a:lstStyle>
            <a:lvl1pPr algn="l">
              <a:defRPr sz="3600" b="1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150100" y="1903139"/>
            <a:ext cx="10223501" cy="734481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914402" y="3523321"/>
            <a:ext cx="6016626" cy="5665925"/>
          </a:xfrm>
        </p:spPr>
        <p:txBody>
          <a:bodyPr>
            <a:normAutofit/>
          </a:bodyPr>
          <a:lstStyle>
            <a:lvl1pPr marL="0" indent="0">
              <a:buNone/>
              <a:defRPr sz="30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8ED83FE4-15F2-7968-D763-E2CAE61843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250BCFF-4636-43CC-9DB0-A26352ACE961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1462291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14091" y="7627776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114091" y="1916680"/>
            <a:ext cx="15913769" cy="5512259"/>
          </a:xfrm>
        </p:spPr>
        <p:txBody>
          <a:bodyPr rtlCol="0">
            <a:normAutofit/>
          </a:bodyPr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pPr lvl="0"/>
            <a:r>
              <a:rPr lang="cs-CZ" noProof="0" dirty="0"/>
              <a:t>Kliknutím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114091" y="8477883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657FC954-208A-25A0-BAE3-C545F87945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088D4B2-5F85-4669-82F9-B3A572762994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926443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slední stra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3EA50DC-6815-111D-E834-2B33788BA09C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935833" y="5393532"/>
            <a:ext cx="12642056" cy="216931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2000" algn="l">
              <a:defRPr/>
            </a:pPr>
            <a:r>
              <a:rPr lang="cs-CZ" sz="4200" dirty="0">
                <a:latin typeface="+mn-lt"/>
              </a:rPr>
              <a:t>e-mail: </a:t>
            </a:r>
            <a:r>
              <a:rPr lang="cs-CZ" sz="4200" b="1" dirty="0">
                <a:latin typeface="+mn-lt"/>
              </a:rPr>
              <a:t>info@sfzp.cz</a:t>
            </a:r>
            <a:endParaRPr lang="cs-CZ" sz="4200" dirty="0">
              <a:latin typeface="+mn-lt"/>
            </a:endParaRPr>
          </a:p>
          <a:p>
            <a:pPr marL="162000" algn="l">
              <a:defRPr/>
            </a:pPr>
            <a:r>
              <a:rPr lang="cs-CZ" sz="4200" dirty="0">
                <a:latin typeface="+mn-lt"/>
              </a:rPr>
              <a:t>zelená linka: </a:t>
            </a:r>
            <a:r>
              <a:rPr lang="cs-CZ" sz="4200" b="1" dirty="0">
                <a:latin typeface="+mn-lt"/>
              </a:rPr>
              <a:t>800 260 500</a:t>
            </a:r>
          </a:p>
          <a:p>
            <a:pPr marL="162000" algn="l">
              <a:defRPr/>
            </a:pPr>
            <a:r>
              <a:rPr lang="cs-CZ" sz="4200" b="1" dirty="0">
                <a:solidFill>
                  <a:srgbClr val="003AA9"/>
                </a:solidFill>
              </a:rPr>
              <a:t>www.</a:t>
            </a:r>
            <a:r>
              <a:rPr lang="cs-CZ" sz="4200" b="1" dirty="0">
                <a:solidFill>
                  <a:srgbClr val="3DA200"/>
                </a:solidFill>
              </a:rPr>
              <a:t>novazelena</a:t>
            </a:r>
            <a:r>
              <a:rPr lang="cs-CZ" sz="4200" b="1" dirty="0">
                <a:solidFill>
                  <a:srgbClr val="B3D200"/>
                </a:solidFill>
              </a:rPr>
              <a:t>usporam.cz</a:t>
            </a:r>
          </a:p>
          <a:p>
            <a:pPr marL="162000" algn="l">
              <a:defRPr/>
            </a:pPr>
            <a:r>
              <a:rPr lang="cs-CZ" sz="4200" b="1" dirty="0">
                <a:latin typeface="+mn-lt"/>
              </a:rPr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6660B2F-D501-0033-CB2A-8092545CD0E6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1042988" y="3188495"/>
            <a:ext cx="9505950" cy="12763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cs-CZ" sz="6600" b="1" dirty="0">
                <a:solidFill>
                  <a:srgbClr val="003AA9"/>
                </a:solidFill>
                <a:latin typeface="+mn-lt"/>
              </a:rPr>
              <a:t>Děkuji za pozornost!</a:t>
            </a:r>
          </a:p>
        </p:txBody>
      </p:sp>
      <p:pic>
        <p:nvPicPr>
          <p:cNvPr id="4" name="Obrázek 11">
            <a:extLst>
              <a:ext uri="{FF2B5EF4-FFF2-40B4-BE49-F238E27FC236}">
                <a16:creationId xmlns:a16="http://schemas.microsoft.com/office/drawing/2014/main" id="{0E7EA4E4-ABBB-356A-2F69-0897DEBFFC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73163" y="8648701"/>
            <a:ext cx="3190875" cy="89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12">
            <a:extLst>
              <a:ext uri="{FF2B5EF4-FFF2-40B4-BE49-F238E27FC236}">
                <a16:creationId xmlns:a16="http://schemas.microsoft.com/office/drawing/2014/main" id="{EF06D7E4-AED9-FCA6-2A92-A1FF6A4C328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15550" y="8822533"/>
            <a:ext cx="3212307" cy="716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7B5C67D8-51CD-BF28-AE43-4E123E93416B}"/>
              </a:ext>
            </a:extLst>
          </p:cNvPr>
          <p:cNvSpPr/>
          <p:nvPr userDrawn="1"/>
        </p:nvSpPr>
        <p:spPr>
          <a:xfrm>
            <a:off x="9360695" y="173832"/>
            <a:ext cx="8315325" cy="11882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 sz="2700" dirty="0"/>
          </a:p>
        </p:txBody>
      </p:sp>
      <p:pic>
        <p:nvPicPr>
          <p:cNvPr id="7" name="Obrázek 14">
            <a:extLst>
              <a:ext uri="{FF2B5EF4-FFF2-40B4-BE49-F238E27FC236}">
                <a16:creationId xmlns:a16="http://schemas.microsoft.com/office/drawing/2014/main" id="{CEE3B1B8-9D01-187F-55D1-AA15B57995A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3470" y="8384382"/>
            <a:ext cx="833437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91630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Závěreč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8C5261A0-E5FD-37DC-4FD8-BF1EA560B483}"/>
              </a:ext>
            </a:extLst>
          </p:cNvPr>
          <p:cNvSpPr/>
          <p:nvPr userDrawn="1"/>
        </p:nvSpPr>
        <p:spPr>
          <a:xfrm>
            <a:off x="1" y="0"/>
            <a:ext cx="10501313" cy="10287000"/>
          </a:xfrm>
          <a:prstGeom prst="rect">
            <a:avLst/>
          </a:prstGeom>
          <a:solidFill>
            <a:srgbClr val="0E50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700" dirty="0">
              <a:solidFill>
                <a:srgbClr val="0E502E"/>
              </a:solidFill>
            </a:endParaRPr>
          </a:p>
        </p:txBody>
      </p:sp>
      <p:grpSp>
        <p:nvGrpSpPr>
          <p:cNvPr id="4" name="Skupina 10">
            <a:extLst>
              <a:ext uri="{FF2B5EF4-FFF2-40B4-BE49-F238E27FC236}">
                <a16:creationId xmlns:a16="http://schemas.microsoft.com/office/drawing/2014/main" id="{F1A07AD4-3F86-DC58-A64B-6E922F1066ED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0525" y="497682"/>
            <a:ext cx="3888582" cy="1073943"/>
            <a:chOff x="259589" y="332508"/>
            <a:chExt cx="2592530" cy="714680"/>
          </a:xfrm>
        </p:grpSpPr>
        <p:pic>
          <p:nvPicPr>
            <p:cNvPr id="8" name="Obrázek 11">
              <a:extLst>
                <a:ext uri="{FF2B5EF4-FFF2-40B4-BE49-F238E27FC236}">
                  <a16:creationId xmlns:a16="http://schemas.microsoft.com/office/drawing/2014/main" id="{FF53A2C0-B36D-B027-B0BE-421FB582E7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566"/>
            <a:stretch>
              <a:fillRect/>
            </a:stretch>
          </p:blipFill>
          <p:spPr bwMode="auto">
            <a:xfrm>
              <a:off x="259589" y="332508"/>
              <a:ext cx="712295" cy="714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Obrázek 12">
              <a:extLst>
                <a:ext uri="{FF2B5EF4-FFF2-40B4-BE49-F238E27FC236}">
                  <a16:creationId xmlns:a16="http://schemas.microsoft.com/office/drawing/2014/main" id="{30339CF0-3E67-69B0-85E5-4C81C5AD47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4609" y="455168"/>
              <a:ext cx="1667510" cy="4707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A0A785B7-2BCC-3E4F-0FF4-9D169CBF76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502420" y="0"/>
            <a:ext cx="7785581" cy="10287000"/>
          </a:xfrm>
        </p:spPr>
        <p:txBody>
          <a:bodyPr rtlCol="0">
            <a:normAutofit/>
          </a:bodyPr>
          <a:lstStyle>
            <a:lvl1pPr marL="0" indent="0">
              <a:buNone/>
              <a:defRPr sz="2400">
                <a:solidFill>
                  <a:srgbClr val="0E502E"/>
                </a:solidFill>
              </a:defRPr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pPr lvl="0"/>
            <a:r>
              <a:rPr lang="cs-CZ" noProof="0" dirty="0"/>
              <a:t>Kliknutím na ikonu přidáte obrázek.</a:t>
            </a:r>
            <a:endParaRPr lang="en-US" noProof="0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4562AB39-CDDB-3976-46C7-8AE009D56AE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9384" y="6004463"/>
            <a:ext cx="9723050" cy="1348445"/>
          </a:xfrm>
        </p:spPr>
        <p:txBody>
          <a:bodyPr>
            <a:normAutofit/>
          </a:bodyPr>
          <a:lstStyle>
            <a:lvl1pPr marL="0" indent="0">
              <a:buNone/>
              <a:defRPr sz="6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text 12"/>
          <p:cNvSpPr>
            <a:spLocks noGrp="1"/>
          </p:cNvSpPr>
          <p:nvPr>
            <p:ph type="body" sz="quarter" idx="13"/>
          </p:nvPr>
        </p:nvSpPr>
        <p:spPr>
          <a:xfrm>
            <a:off x="366746" y="8522016"/>
            <a:ext cx="8414319" cy="521937"/>
          </a:xfrm>
        </p:spPr>
        <p:txBody>
          <a:bodyPr>
            <a:noAutofit/>
          </a:bodyPr>
          <a:lstStyle>
            <a:lvl1pPr marL="0" indent="0">
              <a:buNone/>
              <a:defRPr sz="27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7" name="Zástupný symbol pro text 13"/>
          <p:cNvSpPr>
            <a:spLocks noGrp="1"/>
          </p:cNvSpPr>
          <p:nvPr>
            <p:ph type="body" sz="quarter" idx="16"/>
          </p:nvPr>
        </p:nvSpPr>
        <p:spPr>
          <a:xfrm>
            <a:off x="366744" y="9043953"/>
            <a:ext cx="8173938" cy="415845"/>
          </a:xfrm>
        </p:spPr>
        <p:txBody>
          <a:bodyPr>
            <a:noAutofit/>
          </a:bodyPr>
          <a:lstStyle>
            <a:lvl1pPr marL="0" indent="0">
              <a:buNone/>
              <a:defRPr sz="27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0607780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ulk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5148" y="715008"/>
            <a:ext cx="2728302" cy="2376264"/>
          </a:xfrm>
          <a:prstGeom prst="rect">
            <a:avLst/>
          </a:prstGeom>
        </p:spPr>
      </p:pic>
      <p:sp>
        <p:nvSpPr>
          <p:cNvPr id="4" name="Nadpis 1"/>
          <p:cNvSpPr>
            <a:spLocks noGrp="1"/>
          </p:cNvSpPr>
          <p:nvPr>
            <p:ph type="ctrTitle" hasCustomPrompt="1"/>
          </p:nvPr>
        </p:nvSpPr>
        <p:spPr>
          <a:xfrm>
            <a:off x="1475148" y="4025654"/>
            <a:ext cx="15229692" cy="2197968"/>
          </a:xfrm>
        </p:spPr>
        <p:txBody>
          <a:bodyPr/>
          <a:lstStyle>
            <a:lvl1pPr>
              <a:defRPr b="1">
                <a:solidFill>
                  <a:srgbClr val="003AA9"/>
                </a:solidFill>
              </a:defRPr>
            </a:lvl1pPr>
          </a:lstStyle>
          <a:p>
            <a:r>
              <a:rPr lang="cs-CZ" dirty="0"/>
              <a:t>Toto je pouze slepý název prezentace</a:t>
            </a:r>
          </a:p>
        </p:txBody>
      </p:sp>
      <p:sp>
        <p:nvSpPr>
          <p:cNvPr id="5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1475148" y="7541832"/>
            <a:ext cx="15229692" cy="1690464"/>
          </a:xfrm>
        </p:spPr>
        <p:txBody>
          <a:bodyPr>
            <a:normAutofit/>
          </a:bodyPr>
          <a:lstStyle>
            <a:lvl1pPr marL="0" indent="0" algn="l">
              <a:buNone/>
              <a:defRPr sz="3000" b="0" baseline="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/>
              <a:t>Jméno Příjmení</a:t>
            </a:r>
          </a:p>
          <a:p>
            <a:r>
              <a:rPr lang="cs-CZ" dirty="0"/>
              <a:t>oddělení, odbor</a:t>
            </a:r>
          </a:p>
          <a:p>
            <a:r>
              <a:rPr lang="cs-CZ" dirty="0"/>
              <a:t>Státní fond životního prostředí ČR</a:t>
            </a:r>
          </a:p>
        </p:txBody>
      </p:sp>
      <p:pic>
        <p:nvPicPr>
          <p:cNvPr id="6" name="Obrázek 5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6928" y="994800"/>
            <a:ext cx="10471160" cy="14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8376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86308"/>
            <a:ext cx="18288000" cy="8800692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371600" y="2983261"/>
            <a:ext cx="15544800" cy="2417417"/>
          </a:xfrm>
        </p:spPr>
        <p:txBody>
          <a:bodyPr>
            <a:noAutofit/>
          </a:bodyPr>
          <a:lstStyle>
            <a:lvl1pPr>
              <a:defRPr b="1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6223620"/>
            <a:ext cx="15544800" cy="2234580"/>
          </a:xfrm>
        </p:spPr>
        <p:txBody>
          <a:bodyPr>
            <a:noAutofit/>
          </a:bodyPr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50F47-9465-40D6-8E60-5BA15C0A02FA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71092"/>
            <a:ext cx="18306000" cy="38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0226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50F47-9465-40D6-8E60-5BA15C0A02FA}" type="slidenum">
              <a:rPr lang="cs-CZ" smtClean="0"/>
              <a:t>‹#›</a:t>
            </a:fld>
            <a:endParaRPr lang="cs-CZ" dirty="0"/>
          </a:p>
        </p:txBody>
      </p:sp>
      <p:sp>
        <p:nvSpPr>
          <p:cNvPr id="9" name="Zástupný symbol pro nadpis 1"/>
          <p:cNvSpPr>
            <a:spLocks noGrp="1"/>
          </p:cNvSpPr>
          <p:nvPr>
            <p:ph type="title"/>
          </p:nvPr>
        </p:nvSpPr>
        <p:spPr>
          <a:xfrm>
            <a:off x="1151112" y="1911644"/>
            <a:ext cx="15776076" cy="117962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>
          <a:xfrm>
            <a:off x="1150145" y="3524251"/>
            <a:ext cx="15778163" cy="56149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7018329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1112" y="1903140"/>
            <a:ext cx="15985776" cy="1080120"/>
          </a:xfrm>
        </p:spPr>
        <p:txBody>
          <a:bodyPr anchor="t" anchorCtr="0"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151112" y="3474020"/>
            <a:ext cx="8077200" cy="5881949"/>
          </a:xfrm>
        </p:spPr>
        <p:txBody>
          <a:bodyPr/>
          <a:lstStyle>
            <a:lvl1pPr marL="514350" indent="-514350">
              <a:buFontTx/>
              <a:buBlip>
                <a:blip r:embed="rId2"/>
              </a:buBlip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9296400" y="3474020"/>
            <a:ext cx="7840488" cy="5881949"/>
          </a:xfrm>
        </p:spPr>
        <p:txBody>
          <a:bodyPr/>
          <a:lstStyle>
            <a:lvl1pPr marL="514350" indent="-514350">
              <a:buFontTx/>
              <a:buBlip>
                <a:blip r:embed="rId2"/>
              </a:buBlip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50F47-9465-40D6-8E60-5BA15C0A02FA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49276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154114" y="3319761"/>
            <a:ext cx="7665851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154114" y="4470299"/>
            <a:ext cx="7665851" cy="4909841"/>
          </a:xfrm>
        </p:spPr>
        <p:txBody>
          <a:bodyPr/>
          <a:lstStyle>
            <a:lvl1pPr marL="514350" indent="-514350">
              <a:buFontTx/>
              <a:buBlip>
                <a:blip r:embed="rId2"/>
              </a:buBlip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50F47-9465-40D6-8E60-5BA15C0A02FA}" type="slidenum">
              <a:rPr lang="cs-CZ" smtClean="0"/>
              <a:t>‹#›</a:t>
            </a:fld>
            <a:endParaRPr lang="cs-CZ" dirty="0"/>
          </a:p>
        </p:txBody>
      </p:sp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1151112" y="1903140"/>
            <a:ext cx="15985776" cy="1080120"/>
          </a:xfrm>
        </p:spPr>
        <p:txBody>
          <a:bodyPr anchor="t" anchorCtr="0"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10" name="Zástupný symbol pro text 2"/>
          <p:cNvSpPr>
            <a:spLocks noGrp="1"/>
          </p:cNvSpPr>
          <p:nvPr>
            <p:ph type="body" idx="13"/>
          </p:nvPr>
        </p:nvSpPr>
        <p:spPr>
          <a:xfrm>
            <a:off x="9471038" y="3319761"/>
            <a:ext cx="7665851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1" name="Zástupný symbol pro obsah 3"/>
          <p:cNvSpPr>
            <a:spLocks noGrp="1"/>
          </p:cNvSpPr>
          <p:nvPr>
            <p:ph sz="half" idx="14"/>
          </p:nvPr>
        </p:nvSpPr>
        <p:spPr>
          <a:xfrm>
            <a:off x="9471038" y="4470299"/>
            <a:ext cx="7665851" cy="4909841"/>
          </a:xfrm>
        </p:spPr>
        <p:txBody>
          <a:bodyPr/>
          <a:lstStyle>
            <a:lvl1pPr marL="514350" indent="-514350">
              <a:buFontTx/>
              <a:buBlip>
                <a:blip r:embed="rId2"/>
              </a:buBlip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434526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307796" y="9247957"/>
            <a:ext cx="4267200" cy="547688"/>
          </a:xfrm>
        </p:spPr>
        <p:txBody>
          <a:bodyPr/>
          <a:lstStyle/>
          <a:p>
            <a:fld id="{BB350F47-9465-40D6-8E60-5BA15C0A02FA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6044148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-podtitul-text/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350F47-9465-40D6-8E60-5BA15C0A02FA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7AB400B1-FCCB-6F45-87B1-2798311ED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125" y="2011152"/>
            <a:ext cx="15805757" cy="928083"/>
          </a:xfr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5" name="Plassholder for tekst 8"/>
          <p:cNvSpPr>
            <a:spLocks noGrp="1"/>
          </p:cNvSpPr>
          <p:nvPr>
            <p:ph type="body" sz="quarter" idx="11" hasCustomPrompt="1"/>
          </p:nvPr>
        </p:nvSpPr>
        <p:spPr>
          <a:xfrm>
            <a:off x="1218719" y="3313895"/>
            <a:ext cx="15846162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cs-CZ" dirty="0"/>
              <a:t>Podtitulek</a:t>
            </a:r>
            <a:endParaRPr lang="en-GB" dirty="0"/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798EB1DC-2262-9F44-9653-18C9E707641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59125" y="4353351"/>
            <a:ext cx="15805757" cy="581078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aseline="0"/>
            </a:lvl1pPr>
          </a:lstStyle>
          <a:p>
            <a:r>
              <a:rPr lang="cs-CZ" dirty="0"/>
              <a:t>Toto je pouze slepý text</a:t>
            </a:r>
          </a:p>
        </p:txBody>
      </p:sp>
    </p:spTree>
    <p:extLst>
      <p:ext uri="{BB962C8B-B14F-4D97-AF65-F5344CB8AC3E}">
        <p14:creationId xmlns:p14="http://schemas.microsoft.com/office/powerpoint/2010/main" val="15977748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2" y="1903140"/>
            <a:ext cx="6016626" cy="1419039"/>
          </a:xfrm>
        </p:spPr>
        <p:txBody>
          <a:bodyPr anchor="b">
            <a:normAutofit/>
          </a:bodyPr>
          <a:lstStyle>
            <a:lvl1pPr algn="l">
              <a:defRPr sz="3600" b="1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150100" y="1903139"/>
            <a:ext cx="10223501" cy="734481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914402" y="3523321"/>
            <a:ext cx="6016626" cy="5665925"/>
          </a:xfrm>
        </p:spPr>
        <p:txBody>
          <a:bodyPr>
            <a:normAutofit/>
          </a:bodyPr>
          <a:lstStyle>
            <a:lvl1pPr marL="0" indent="0">
              <a:buNone/>
              <a:defRPr sz="30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50F47-9465-40D6-8E60-5BA15C0A02FA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316449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14091" y="7627776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114091" y="1916680"/>
            <a:ext cx="15913769" cy="5512259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cs-CZ" dirty="0"/>
              <a:t>Kliknutím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114091" y="8477883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50F47-9465-40D6-8E60-5BA15C0A02FA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5988034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slední stra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/>
          <p:cNvSpPr txBox="1">
            <a:spLocks noChangeArrowheads="1"/>
          </p:cNvSpPr>
          <p:nvPr userDrawn="1"/>
        </p:nvSpPr>
        <p:spPr>
          <a:xfrm>
            <a:off x="935088" y="5393813"/>
            <a:ext cx="12642327" cy="2169528"/>
          </a:xfrm>
          <a:prstGeom prst="rect">
            <a:avLst/>
          </a:prstGeom>
        </p:spPr>
        <p:txBody>
          <a:bodyPr vert="horz" lIns="137160" tIns="68580" rIns="137160" bIns="6858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2000" algn="l">
              <a:lnSpc>
                <a:spcPct val="100000"/>
              </a:lnSpc>
            </a:pPr>
            <a:r>
              <a:rPr lang="cs-CZ" sz="4200" b="0" dirty="0">
                <a:solidFill>
                  <a:schemeClr val="tx1"/>
                </a:solidFill>
                <a:latin typeface="+mn-lt"/>
              </a:rPr>
              <a:t>e-mail: </a:t>
            </a:r>
            <a:r>
              <a:rPr lang="cs-CZ" sz="4200" b="1" dirty="0">
                <a:solidFill>
                  <a:schemeClr val="tx1"/>
                </a:solidFill>
                <a:latin typeface="+mn-lt"/>
              </a:rPr>
              <a:t>info@sfzp.cz</a:t>
            </a:r>
            <a:endParaRPr lang="cs-CZ" sz="4200" b="0" dirty="0">
              <a:solidFill>
                <a:schemeClr val="tx1"/>
              </a:solidFill>
              <a:latin typeface="+mn-lt"/>
            </a:endParaRPr>
          </a:p>
          <a:p>
            <a:pPr marL="162000" algn="l">
              <a:lnSpc>
                <a:spcPct val="100000"/>
              </a:lnSpc>
            </a:pPr>
            <a:r>
              <a:rPr lang="cs-CZ" sz="4200" b="0" dirty="0">
                <a:solidFill>
                  <a:schemeClr val="tx1"/>
                </a:solidFill>
                <a:latin typeface="+mn-lt"/>
              </a:rPr>
              <a:t>zelená linka: </a:t>
            </a:r>
            <a:r>
              <a:rPr lang="cs-CZ" sz="4200" b="1" dirty="0">
                <a:solidFill>
                  <a:schemeClr val="tx1"/>
                </a:solidFill>
                <a:latin typeface="+mn-lt"/>
              </a:rPr>
              <a:t>800 260 500</a:t>
            </a:r>
          </a:p>
          <a:p>
            <a:pPr marL="16200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sz="4200" b="1" kern="1200" dirty="0">
                <a:solidFill>
                  <a:srgbClr val="003AA9"/>
                </a:solidFill>
                <a:latin typeface="+mj-lt"/>
                <a:ea typeface="+mj-ea"/>
                <a:cs typeface="+mj-cs"/>
              </a:rPr>
              <a:t>www.</a:t>
            </a:r>
            <a:r>
              <a:rPr lang="cs-CZ" sz="4200" b="1" kern="1200" dirty="0">
                <a:solidFill>
                  <a:srgbClr val="3DA200"/>
                </a:solidFill>
                <a:latin typeface="+mj-lt"/>
                <a:ea typeface="+mj-ea"/>
                <a:cs typeface="+mj-cs"/>
              </a:rPr>
              <a:t>novazelena</a:t>
            </a:r>
            <a:r>
              <a:rPr lang="cs-CZ" sz="4200" b="1" kern="1200" dirty="0">
                <a:solidFill>
                  <a:srgbClr val="B3D200"/>
                </a:solidFill>
                <a:latin typeface="+mj-lt"/>
                <a:ea typeface="+mj-ea"/>
                <a:cs typeface="+mj-cs"/>
              </a:rPr>
              <a:t>usporam.cz</a:t>
            </a:r>
          </a:p>
          <a:p>
            <a:pPr marL="162000" algn="l">
              <a:lnSpc>
                <a:spcPct val="100000"/>
              </a:lnSpc>
            </a:pPr>
            <a:r>
              <a:rPr lang="cs-CZ" sz="4200" b="1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sp>
        <p:nvSpPr>
          <p:cNvPr id="18" name="Rectangle 2"/>
          <p:cNvSpPr txBox="1">
            <a:spLocks noChangeArrowheads="1"/>
          </p:cNvSpPr>
          <p:nvPr userDrawn="1"/>
        </p:nvSpPr>
        <p:spPr>
          <a:xfrm>
            <a:off x="1043100" y="3189071"/>
            <a:ext cx="9505056" cy="1276211"/>
          </a:xfrm>
          <a:prstGeom prst="rect">
            <a:avLst/>
          </a:prstGeom>
        </p:spPr>
        <p:txBody>
          <a:bodyPr vert="horz" lIns="137160" tIns="68580" rIns="137160" bIns="6858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6600" b="1" dirty="0">
                <a:solidFill>
                  <a:srgbClr val="003AA9"/>
                </a:solidFill>
                <a:latin typeface="+mn-lt"/>
              </a:rPr>
              <a:t>Děkuji za pozornost!</a:t>
            </a:r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73061" y="8649170"/>
            <a:ext cx="3191979" cy="88896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16109" y="8822746"/>
            <a:ext cx="3211133" cy="715391"/>
          </a:xfrm>
          <a:prstGeom prst="rect">
            <a:avLst/>
          </a:prstGeom>
        </p:spPr>
      </p:pic>
      <p:sp>
        <p:nvSpPr>
          <p:cNvPr id="10" name="Obdélník 9"/>
          <p:cNvSpPr/>
          <p:nvPr userDrawn="1"/>
        </p:nvSpPr>
        <p:spPr>
          <a:xfrm>
            <a:off x="9360024" y="174948"/>
            <a:ext cx="8316924" cy="1188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700" dirty="0"/>
          </a:p>
        </p:txBody>
      </p:sp>
      <p:pic>
        <p:nvPicPr>
          <p:cNvPr id="11" name="Obrázek 10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2831" y="8383860"/>
            <a:ext cx="8334312" cy="115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15093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Závěreč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2563FDE9-62D9-5EE3-22BA-21784139564F}"/>
              </a:ext>
            </a:extLst>
          </p:cNvPr>
          <p:cNvSpPr/>
          <p:nvPr userDrawn="1"/>
        </p:nvSpPr>
        <p:spPr>
          <a:xfrm>
            <a:off x="-1" y="0"/>
            <a:ext cx="10502421" cy="10287000"/>
          </a:xfrm>
          <a:prstGeom prst="rect">
            <a:avLst/>
          </a:prstGeom>
          <a:solidFill>
            <a:srgbClr val="0E50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>
              <a:solidFill>
                <a:srgbClr val="0E502E"/>
              </a:solidFill>
            </a:endParaRP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A0A785B7-2BCC-3E4F-0FF4-9D169CBF76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502420" y="0"/>
            <a:ext cx="7785581" cy="10287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0E502E"/>
                </a:solidFill>
              </a:defRPr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cs-CZ" dirty="0"/>
              <a:t>Kliknutím na ikonu přidáte obrázek.</a:t>
            </a:r>
            <a:endParaRPr lang="en-US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4562AB39-CDDB-3976-46C7-8AE009D56AE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9384" y="6004463"/>
            <a:ext cx="9723050" cy="1348445"/>
          </a:xfrm>
        </p:spPr>
        <p:txBody>
          <a:bodyPr>
            <a:normAutofit/>
          </a:bodyPr>
          <a:lstStyle>
            <a:lvl1pPr marL="0" indent="0">
              <a:buNone/>
              <a:defRPr sz="6600" b="1">
                <a:solidFill>
                  <a:schemeClr val="bg1"/>
                </a:solidFill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Děkuji za pozornost</a:t>
            </a:r>
            <a:endParaRPr lang="en-US" dirty="0"/>
          </a:p>
        </p:txBody>
      </p:sp>
      <p:sp>
        <p:nvSpPr>
          <p:cNvPr id="6" name="Zástupný symbol pro text 12"/>
          <p:cNvSpPr>
            <a:spLocks noGrp="1"/>
          </p:cNvSpPr>
          <p:nvPr>
            <p:ph type="body" sz="quarter" idx="13"/>
          </p:nvPr>
        </p:nvSpPr>
        <p:spPr>
          <a:xfrm>
            <a:off x="366746" y="8522016"/>
            <a:ext cx="8414319" cy="521937"/>
          </a:xfrm>
        </p:spPr>
        <p:txBody>
          <a:bodyPr>
            <a:noAutofit/>
          </a:bodyPr>
          <a:lstStyle>
            <a:lvl1pPr marL="0" indent="0">
              <a:buNone/>
              <a:defRPr sz="27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7" name="Zástupný symbol pro text 13"/>
          <p:cNvSpPr>
            <a:spLocks noGrp="1"/>
          </p:cNvSpPr>
          <p:nvPr>
            <p:ph type="body" sz="quarter" idx="16"/>
          </p:nvPr>
        </p:nvSpPr>
        <p:spPr>
          <a:xfrm>
            <a:off x="366744" y="9043953"/>
            <a:ext cx="8173938" cy="415845"/>
          </a:xfrm>
        </p:spPr>
        <p:txBody>
          <a:bodyPr>
            <a:noAutofit/>
          </a:bodyPr>
          <a:lstStyle>
            <a:lvl1pPr marL="0" indent="0">
              <a:buNone/>
              <a:defRPr sz="27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grpSp>
        <p:nvGrpSpPr>
          <p:cNvPr id="9" name="Skupina 8"/>
          <p:cNvGrpSpPr/>
          <p:nvPr userDrawn="1"/>
        </p:nvGrpSpPr>
        <p:grpSpPr>
          <a:xfrm>
            <a:off x="389384" y="498762"/>
            <a:ext cx="3888795" cy="1072020"/>
            <a:chOff x="259589" y="332508"/>
            <a:chExt cx="2592530" cy="714680"/>
          </a:xfrm>
        </p:grpSpPr>
        <p:pic>
          <p:nvPicPr>
            <p:cNvPr id="10" name="Obrázek 9"/>
            <p:cNvPicPr>
              <a:picLocks noChangeAspect="1"/>
            </p:cNvPicPr>
            <p:nvPr userDrawn="1"/>
          </p:nvPicPr>
          <p:blipFill rotWithShape="1">
            <a:blip r:embed="rId2"/>
            <a:srcRect r="72566"/>
            <a:stretch/>
          </p:blipFill>
          <p:spPr>
            <a:xfrm>
              <a:off x="259589" y="332508"/>
              <a:ext cx="712295" cy="714680"/>
            </a:xfrm>
            <a:prstGeom prst="rect">
              <a:avLst/>
            </a:prstGeom>
          </p:spPr>
        </p:pic>
        <p:pic>
          <p:nvPicPr>
            <p:cNvPr id="12" name="Obrázek 11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184609" y="455168"/>
              <a:ext cx="1667510" cy="4707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458668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vodni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2563FDE9-62D9-5EE3-22BA-21784139564F}"/>
              </a:ext>
            </a:extLst>
          </p:cNvPr>
          <p:cNvSpPr/>
          <p:nvPr userDrawn="1"/>
        </p:nvSpPr>
        <p:spPr>
          <a:xfrm>
            <a:off x="-1" y="0"/>
            <a:ext cx="10502421" cy="10287000"/>
          </a:xfrm>
          <a:prstGeom prst="rect">
            <a:avLst/>
          </a:prstGeom>
          <a:solidFill>
            <a:srgbClr val="0E50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>
              <a:solidFill>
                <a:srgbClr val="0E502E"/>
              </a:solidFill>
            </a:endParaRP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A0A785B7-2BCC-3E4F-0FF4-9D169CBF76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502420" y="0"/>
            <a:ext cx="7785581" cy="10287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0E502E"/>
                </a:solidFill>
              </a:defRPr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cs-CZ" dirty="0"/>
              <a:t>Kliknutím na ikonu přidáte obrázek.</a:t>
            </a:r>
            <a:endParaRPr lang="en-US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4562AB39-CDDB-3976-46C7-8AE009D56AE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9384" y="6004463"/>
            <a:ext cx="9723050" cy="1348445"/>
          </a:xfrm>
        </p:spPr>
        <p:txBody>
          <a:bodyPr>
            <a:normAutofit/>
          </a:bodyPr>
          <a:lstStyle>
            <a:lvl1pPr marL="0" indent="0">
              <a:buNone/>
              <a:defRPr sz="6600" b="1">
                <a:solidFill>
                  <a:schemeClr val="bg1"/>
                </a:solidFill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Nadpis</a:t>
            </a:r>
            <a:endParaRPr lang="en-US" dirty="0"/>
          </a:p>
        </p:txBody>
      </p:sp>
      <p:sp>
        <p:nvSpPr>
          <p:cNvPr id="6" name="Zástupný symbol pro text 12"/>
          <p:cNvSpPr>
            <a:spLocks noGrp="1"/>
          </p:cNvSpPr>
          <p:nvPr>
            <p:ph type="body" sz="quarter" idx="13"/>
          </p:nvPr>
        </p:nvSpPr>
        <p:spPr>
          <a:xfrm>
            <a:off x="366746" y="8522016"/>
            <a:ext cx="8414319" cy="521937"/>
          </a:xfrm>
        </p:spPr>
        <p:txBody>
          <a:bodyPr>
            <a:noAutofit/>
          </a:bodyPr>
          <a:lstStyle>
            <a:lvl1pPr marL="0" indent="0">
              <a:buNone/>
              <a:defRPr sz="27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7" name="Zástupný symbol pro text 13"/>
          <p:cNvSpPr>
            <a:spLocks noGrp="1"/>
          </p:cNvSpPr>
          <p:nvPr>
            <p:ph type="body" sz="quarter" idx="16"/>
          </p:nvPr>
        </p:nvSpPr>
        <p:spPr>
          <a:xfrm>
            <a:off x="366744" y="9043953"/>
            <a:ext cx="8173938" cy="415845"/>
          </a:xfrm>
        </p:spPr>
        <p:txBody>
          <a:bodyPr>
            <a:noAutofit/>
          </a:bodyPr>
          <a:lstStyle>
            <a:lvl1pPr marL="0" indent="0">
              <a:buNone/>
              <a:defRPr sz="27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Upravte styly předlohy textu.</a:t>
            </a:r>
          </a:p>
        </p:txBody>
      </p:sp>
      <p:grpSp>
        <p:nvGrpSpPr>
          <p:cNvPr id="9" name="Skupina 8"/>
          <p:cNvGrpSpPr/>
          <p:nvPr userDrawn="1"/>
        </p:nvGrpSpPr>
        <p:grpSpPr>
          <a:xfrm>
            <a:off x="389384" y="498762"/>
            <a:ext cx="3888795" cy="1072020"/>
            <a:chOff x="259589" y="332508"/>
            <a:chExt cx="2592530" cy="714680"/>
          </a:xfrm>
        </p:grpSpPr>
        <p:pic>
          <p:nvPicPr>
            <p:cNvPr id="2" name="Obrázek 1"/>
            <p:cNvPicPr>
              <a:picLocks noChangeAspect="1"/>
            </p:cNvPicPr>
            <p:nvPr userDrawn="1"/>
          </p:nvPicPr>
          <p:blipFill rotWithShape="1">
            <a:blip r:embed="rId2"/>
            <a:srcRect r="72566"/>
            <a:stretch/>
          </p:blipFill>
          <p:spPr>
            <a:xfrm>
              <a:off x="259589" y="332508"/>
              <a:ext cx="712295" cy="714680"/>
            </a:xfrm>
            <a:prstGeom prst="rect">
              <a:avLst/>
            </a:prstGeom>
          </p:spPr>
        </p:pic>
        <p:pic>
          <p:nvPicPr>
            <p:cNvPr id="4" name="Obrázek 3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184609" y="455168"/>
              <a:ext cx="1667510" cy="4707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5837351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vodni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2563FDE9-62D9-5EE3-22BA-21784139564F}"/>
              </a:ext>
            </a:extLst>
          </p:cNvPr>
          <p:cNvSpPr/>
          <p:nvPr userDrawn="1"/>
        </p:nvSpPr>
        <p:spPr>
          <a:xfrm>
            <a:off x="-1" y="0"/>
            <a:ext cx="10502421" cy="10287000"/>
          </a:xfrm>
          <a:prstGeom prst="rect">
            <a:avLst/>
          </a:prstGeom>
          <a:solidFill>
            <a:srgbClr val="0E50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>
              <a:solidFill>
                <a:srgbClr val="0E502E"/>
              </a:solidFill>
            </a:endParaRP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A0A785B7-2BCC-3E4F-0FF4-9D169CBF76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502420" y="0"/>
            <a:ext cx="7785581" cy="10287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0E502E"/>
                </a:solidFill>
              </a:defRPr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cs-CZ" dirty="0"/>
              <a:t>Kliknutím na ikonu přidáte obrázek.</a:t>
            </a:r>
            <a:endParaRPr lang="en-US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4562AB39-CDDB-3976-46C7-8AE009D56AE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9384" y="6004463"/>
            <a:ext cx="9723050" cy="1348445"/>
          </a:xfrm>
        </p:spPr>
        <p:txBody>
          <a:bodyPr>
            <a:normAutofit/>
          </a:bodyPr>
          <a:lstStyle>
            <a:lvl1pPr marL="0" indent="0">
              <a:buNone/>
              <a:defRPr sz="6600" b="1">
                <a:solidFill>
                  <a:schemeClr val="bg1"/>
                </a:solidFill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Nadpis</a:t>
            </a:r>
            <a:endParaRPr lang="en-US" dirty="0"/>
          </a:p>
        </p:txBody>
      </p:sp>
      <p:sp>
        <p:nvSpPr>
          <p:cNvPr id="6" name="Zástupný symbol pro text 12"/>
          <p:cNvSpPr>
            <a:spLocks noGrp="1"/>
          </p:cNvSpPr>
          <p:nvPr>
            <p:ph type="body" sz="quarter" idx="13"/>
          </p:nvPr>
        </p:nvSpPr>
        <p:spPr>
          <a:xfrm>
            <a:off x="366746" y="8522016"/>
            <a:ext cx="8414319" cy="521937"/>
          </a:xfrm>
        </p:spPr>
        <p:txBody>
          <a:bodyPr>
            <a:noAutofit/>
          </a:bodyPr>
          <a:lstStyle>
            <a:lvl1pPr marL="0" indent="0">
              <a:buNone/>
              <a:defRPr sz="27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7" name="Zástupný symbol pro text 13"/>
          <p:cNvSpPr>
            <a:spLocks noGrp="1"/>
          </p:cNvSpPr>
          <p:nvPr>
            <p:ph type="body" sz="quarter" idx="16"/>
          </p:nvPr>
        </p:nvSpPr>
        <p:spPr>
          <a:xfrm>
            <a:off x="366744" y="9043953"/>
            <a:ext cx="8173938" cy="415845"/>
          </a:xfrm>
        </p:spPr>
        <p:txBody>
          <a:bodyPr>
            <a:noAutofit/>
          </a:bodyPr>
          <a:lstStyle>
            <a:lvl1pPr marL="0" indent="0">
              <a:buNone/>
              <a:defRPr sz="27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grpSp>
        <p:nvGrpSpPr>
          <p:cNvPr id="13" name="Skupina 12"/>
          <p:cNvGrpSpPr/>
          <p:nvPr userDrawn="1"/>
        </p:nvGrpSpPr>
        <p:grpSpPr>
          <a:xfrm>
            <a:off x="389384" y="498762"/>
            <a:ext cx="3888795" cy="1072020"/>
            <a:chOff x="259589" y="332508"/>
            <a:chExt cx="2592530" cy="714680"/>
          </a:xfrm>
        </p:grpSpPr>
        <p:pic>
          <p:nvPicPr>
            <p:cNvPr id="14" name="Obrázek 13"/>
            <p:cNvPicPr>
              <a:picLocks noChangeAspect="1"/>
            </p:cNvPicPr>
            <p:nvPr userDrawn="1"/>
          </p:nvPicPr>
          <p:blipFill rotWithShape="1">
            <a:blip r:embed="rId2"/>
            <a:srcRect r="72566"/>
            <a:stretch/>
          </p:blipFill>
          <p:spPr>
            <a:xfrm>
              <a:off x="259589" y="332508"/>
              <a:ext cx="712295" cy="714680"/>
            </a:xfrm>
            <a:prstGeom prst="rect">
              <a:avLst/>
            </a:prstGeom>
          </p:spPr>
        </p:pic>
        <p:pic>
          <p:nvPicPr>
            <p:cNvPr id="15" name="Obrázek 14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184609" y="455168"/>
              <a:ext cx="1667510" cy="4707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361555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odra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2563FDE9-62D9-5EE3-22BA-21784139564F}"/>
              </a:ext>
            </a:extLst>
          </p:cNvPr>
          <p:cNvSpPr/>
          <p:nvPr userDrawn="1"/>
        </p:nvSpPr>
        <p:spPr>
          <a:xfrm>
            <a:off x="-1" y="0"/>
            <a:ext cx="5381726" cy="10287000"/>
          </a:xfrm>
          <a:prstGeom prst="rect">
            <a:avLst/>
          </a:prstGeom>
          <a:solidFill>
            <a:srgbClr val="0E50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9" name="Zástupný text 4">
            <a:extLst>
              <a:ext uri="{FF2B5EF4-FFF2-40B4-BE49-F238E27FC236}">
                <a16:creationId xmlns:a16="http://schemas.microsoft.com/office/drawing/2014/main" id="{5A957241-9072-DAA8-721E-CBEDC3D83D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9384" y="923666"/>
            <a:ext cx="4602956" cy="2969418"/>
          </a:xfrm>
        </p:spPr>
        <p:txBody>
          <a:bodyPr>
            <a:normAutofit/>
          </a:bodyPr>
          <a:lstStyle>
            <a:lvl1pPr marL="0" indent="0">
              <a:buNone/>
              <a:defRPr sz="5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Nadpis</a:t>
            </a:r>
            <a:endParaRPr lang="en-US" dirty="0"/>
          </a:p>
        </p:txBody>
      </p:sp>
      <p:sp>
        <p:nvSpPr>
          <p:cNvPr id="20" name="Zástupný text 17">
            <a:extLst>
              <a:ext uri="{FF2B5EF4-FFF2-40B4-BE49-F238E27FC236}">
                <a16:creationId xmlns:a16="http://schemas.microsoft.com/office/drawing/2014/main" id="{12D2A09A-CC90-05D3-1013-5EA92A6A8D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83257" y="923666"/>
            <a:ext cx="11061002" cy="1109273"/>
          </a:xfrm>
        </p:spPr>
        <p:txBody>
          <a:bodyPr>
            <a:normAutofit/>
          </a:bodyPr>
          <a:lstStyle>
            <a:lvl1pPr marL="0" indent="0">
              <a:buNone/>
              <a:defRPr sz="5400" b="1">
                <a:solidFill>
                  <a:srgbClr val="0E502E"/>
                </a:solidFill>
              </a:defRPr>
            </a:lvl1pPr>
          </a:lstStyle>
          <a:p>
            <a:pPr lvl="0"/>
            <a:r>
              <a:rPr lang="en-US" dirty="0" err="1"/>
              <a:t>Nadpis</a:t>
            </a:r>
            <a:endParaRPr lang="en-US" dirty="0"/>
          </a:p>
        </p:txBody>
      </p:sp>
      <p:sp>
        <p:nvSpPr>
          <p:cNvPr id="10" name="Zástupný text 9">
            <a:extLst>
              <a:ext uri="{FF2B5EF4-FFF2-40B4-BE49-F238E27FC236}">
                <a16:creationId xmlns:a16="http://schemas.microsoft.com/office/drawing/2014/main" id="{F87DD98D-B373-F06B-6402-C701CB823C6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83255" y="2592879"/>
            <a:ext cx="11061003" cy="6995649"/>
          </a:xfrm>
        </p:spPr>
        <p:txBody>
          <a:bodyPr>
            <a:normAutofit/>
          </a:bodyPr>
          <a:lstStyle>
            <a:lvl1pPr>
              <a:spcAft>
                <a:spcPts val="2700"/>
              </a:spcAft>
              <a:defRPr sz="2700" b="0"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685800" indent="0">
              <a:buNone/>
              <a:defRPr/>
            </a:lvl2pPr>
          </a:lstStyle>
          <a:p>
            <a:pPr lvl="0"/>
            <a:r>
              <a:rPr lang="en-US" dirty="0" err="1"/>
              <a:t>Zde</a:t>
            </a:r>
            <a:r>
              <a:rPr lang="en-US" dirty="0"/>
              <a:t> </a:t>
            </a:r>
            <a:r>
              <a:rPr lang="en-US" dirty="0" err="1"/>
              <a:t>pište</a:t>
            </a:r>
            <a:r>
              <a:rPr lang="en-US" dirty="0"/>
              <a:t>…</a:t>
            </a:r>
          </a:p>
          <a:p>
            <a:pPr lvl="0"/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9384" y="8662432"/>
            <a:ext cx="3525911" cy="97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481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5"/>
          <p:cNvSpPr>
            <a:spLocks noGrp="1"/>
          </p:cNvSpPr>
          <p:nvPr>
            <p:ph idx="1"/>
          </p:nvPr>
        </p:nvSpPr>
        <p:spPr>
          <a:xfrm>
            <a:off x="6383256" y="2601798"/>
            <a:ext cx="10960569" cy="698673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2563FDE9-62D9-5EE3-22BA-21784139564F}"/>
              </a:ext>
            </a:extLst>
          </p:cNvPr>
          <p:cNvSpPr/>
          <p:nvPr userDrawn="1"/>
        </p:nvSpPr>
        <p:spPr>
          <a:xfrm>
            <a:off x="-1" y="0"/>
            <a:ext cx="5381726" cy="10287000"/>
          </a:xfrm>
          <a:prstGeom prst="rect">
            <a:avLst/>
          </a:prstGeom>
          <a:solidFill>
            <a:srgbClr val="0E50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8" name="Zástupný text 17">
            <a:extLst>
              <a:ext uri="{FF2B5EF4-FFF2-40B4-BE49-F238E27FC236}">
                <a16:creationId xmlns:a16="http://schemas.microsoft.com/office/drawing/2014/main" id="{12D2A09A-CC90-05D3-1013-5EA92A6A8D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83257" y="923666"/>
            <a:ext cx="11061002" cy="1109273"/>
          </a:xfrm>
        </p:spPr>
        <p:txBody>
          <a:bodyPr>
            <a:normAutofit/>
          </a:bodyPr>
          <a:lstStyle>
            <a:lvl1pPr marL="0" indent="0">
              <a:buNone/>
              <a:defRPr sz="5400" b="1">
                <a:solidFill>
                  <a:srgbClr val="0E502E"/>
                </a:solidFill>
              </a:defRPr>
            </a:lvl1pPr>
          </a:lstStyle>
          <a:p>
            <a:pPr lvl="0"/>
            <a:r>
              <a:rPr lang="en-US" dirty="0" err="1"/>
              <a:t>Nadpis</a:t>
            </a:r>
            <a:endParaRPr lang="en-US" dirty="0"/>
          </a:p>
        </p:txBody>
      </p:sp>
      <p:sp>
        <p:nvSpPr>
          <p:cNvPr id="9" name="Zástupný text 4">
            <a:extLst>
              <a:ext uri="{FF2B5EF4-FFF2-40B4-BE49-F238E27FC236}">
                <a16:creationId xmlns:a16="http://schemas.microsoft.com/office/drawing/2014/main" id="{5A957241-9072-DAA8-721E-CBEDC3D83D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9384" y="923666"/>
            <a:ext cx="4602956" cy="2969418"/>
          </a:xfrm>
        </p:spPr>
        <p:txBody>
          <a:bodyPr>
            <a:normAutofit/>
          </a:bodyPr>
          <a:lstStyle>
            <a:lvl1pPr marL="0" indent="0">
              <a:buNone/>
              <a:defRPr sz="5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Nadpis</a:t>
            </a:r>
            <a:endParaRPr lang="en-US" dirty="0"/>
          </a:p>
        </p:txBody>
      </p:sp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9384" y="8662432"/>
            <a:ext cx="3525911" cy="97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114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2_po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11">
            <a:extLst>
              <a:ext uri="{FF2B5EF4-FFF2-40B4-BE49-F238E27FC236}">
                <a16:creationId xmlns:a16="http://schemas.microsoft.com/office/drawing/2014/main" id="{B7B9757D-F856-2AB2-66EB-E083E72BE416}"/>
              </a:ext>
            </a:extLst>
          </p:cNvPr>
          <p:cNvSpPr/>
          <p:nvPr userDrawn="1"/>
        </p:nvSpPr>
        <p:spPr>
          <a:xfrm>
            <a:off x="5381726" y="0"/>
            <a:ext cx="12901692" cy="5143500"/>
          </a:xfrm>
          <a:prstGeom prst="rect">
            <a:avLst/>
          </a:prstGeom>
          <a:solidFill>
            <a:srgbClr val="65B0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2563FDE9-62D9-5EE3-22BA-21784139564F}"/>
              </a:ext>
            </a:extLst>
          </p:cNvPr>
          <p:cNvSpPr/>
          <p:nvPr userDrawn="1"/>
        </p:nvSpPr>
        <p:spPr>
          <a:xfrm>
            <a:off x="-1" y="0"/>
            <a:ext cx="5381726" cy="10287000"/>
          </a:xfrm>
          <a:prstGeom prst="rect">
            <a:avLst/>
          </a:prstGeom>
          <a:solidFill>
            <a:srgbClr val="0E50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21" name="Zástupný text 17">
            <a:extLst>
              <a:ext uri="{FF2B5EF4-FFF2-40B4-BE49-F238E27FC236}">
                <a16:creationId xmlns:a16="http://schemas.microsoft.com/office/drawing/2014/main" id="{164CF6FE-A5B5-4FBF-D667-13B731FA07F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05551" y="923191"/>
            <a:ext cx="11163854" cy="1109273"/>
          </a:xfrm>
        </p:spPr>
        <p:txBody>
          <a:bodyPr>
            <a:normAutofit/>
          </a:bodyPr>
          <a:lstStyle>
            <a:lvl1pPr marL="0" indent="0">
              <a:buNone/>
              <a:defRPr sz="5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Nadpis</a:t>
            </a:r>
            <a:endParaRPr lang="en-US" dirty="0"/>
          </a:p>
        </p:txBody>
      </p:sp>
      <p:sp>
        <p:nvSpPr>
          <p:cNvPr id="22" name="Zástupný text 19">
            <a:extLst>
              <a:ext uri="{FF2B5EF4-FFF2-40B4-BE49-F238E27FC236}">
                <a16:creationId xmlns:a16="http://schemas.microsoft.com/office/drawing/2014/main" id="{AED18843-85BC-A117-78B7-43C1ED6BE1F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05551" y="2032939"/>
            <a:ext cx="11163854" cy="2331245"/>
          </a:xfrm>
        </p:spPr>
        <p:txBody>
          <a:bodyPr>
            <a:normAutofit/>
          </a:bodyPr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Zde</a:t>
            </a:r>
            <a:r>
              <a:rPr lang="en-US" dirty="0"/>
              <a:t> </a:t>
            </a:r>
            <a:r>
              <a:rPr lang="en-US" dirty="0" err="1"/>
              <a:t>pište</a:t>
            </a:r>
            <a:r>
              <a:rPr lang="en-US" dirty="0"/>
              <a:t>…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49B7043-C75A-DE69-5F75-2A873A49C467}"/>
              </a:ext>
            </a:extLst>
          </p:cNvPr>
          <p:cNvSpPr/>
          <p:nvPr userDrawn="1"/>
        </p:nvSpPr>
        <p:spPr>
          <a:xfrm>
            <a:off x="5381726" y="5143500"/>
            <a:ext cx="12901692" cy="5143500"/>
          </a:xfrm>
          <a:prstGeom prst="rect">
            <a:avLst/>
          </a:prstGeom>
          <a:solidFill>
            <a:srgbClr val="B0CB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1" name="Zástupný text 17">
            <a:extLst>
              <a:ext uri="{FF2B5EF4-FFF2-40B4-BE49-F238E27FC236}">
                <a16:creationId xmlns:a16="http://schemas.microsoft.com/office/drawing/2014/main" id="{5700A674-F4D3-273C-F7BF-1C322C552E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05551" y="6066691"/>
            <a:ext cx="11163854" cy="1109273"/>
          </a:xfrm>
        </p:spPr>
        <p:txBody>
          <a:bodyPr>
            <a:normAutofit/>
          </a:bodyPr>
          <a:lstStyle>
            <a:lvl1pPr marL="0" indent="0">
              <a:buNone/>
              <a:defRPr sz="5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Nadpis</a:t>
            </a:r>
            <a:endParaRPr lang="en-US" dirty="0"/>
          </a:p>
        </p:txBody>
      </p:sp>
      <p:sp>
        <p:nvSpPr>
          <p:cNvPr id="13" name="Zástupný text 19">
            <a:extLst>
              <a:ext uri="{FF2B5EF4-FFF2-40B4-BE49-F238E27FC236}">
                <a16:creationId xmlns:a16="http://schemas.microsoft.com/office/drawing/2014/main" id="{06E8D138-E12B-FDE6-6F27-7BD7DC70CF9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05551" y="7176439"/>
            <a:ext cx="11163854" cy="2331245"/>
          </a:xfrm>
        </p:spPr>
        <p:txBody>
          <a:bodyPr>
            <a:normAutofit/>
          </a:bodyPr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Zde</a:t>
            </a:r>
            <a:r>
              <a:rPr lang="en-US" dirty="0"/>
              <a:t> </a:t>
            </a:r>
            <a:r>
              <a:rPr lang="en-US" dirty="0" err="1"/>
              <a:t>pište</a:t>
            </a:r>
            <a:r>
              <a:rPr lang="en-US" dirty="0"/>
              <a:t>…</a:t>
            </a:r>
          </a:p>
        </p:txBody>
      </p:sp>
      <p:sp>
        <p:nvSpPr>
          <p:cNvPr id="14" name="Zástupný text 4">
            <a:extLst>
              <a:ext uri="{FF2B5EF4-FFF2-40B4-BE49-F238E27FC236}">
                <a16:creationId xmlns:a16="http://schemas.microsoft.com/office/drawing/2014/main" id="{5A957241-9072-DAA8-721E-CBEDC3D83D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9384" y="923666"/>
            <a:ext cx="4602956" cy="2969418"/>
          </a:xfrm>
        </p:spPr>
        <p:txBody>
          <a:bodyPr>
            <a:normAutofit/>
          </a:bodyPr>
          <a:lstStyle>
            <a:lvl1pPr marL="0" indent="0">
              <a:buNone/>
              <a:defRPr sz="5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Nadpis</a:t>
            </a:r>
            <a:endParaRPr lang="en-US" dirty="0"/>
          </a:p>
        </p:txBody>
      </p:sp>
      <p:pic>
        <p:nvPicPr>
          <p:cNvPr id="15" name="Obrázek 1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9384" y="8662432"/>
            <a:ext cx="3525911" cy="97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97876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obra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11">
            <a:extLst>
              <a:ext uri="{FF2B5EF4-FFF2-40B4-BE49-F238E27FC236}">
                <a16:creationId xmlns:a16="http://schemas.microsoft.com/office/drawing/2014/main" id="{B7B9757D-F856-2AB2-66EB-E083E72BE416}"/>
              </a:ext>
            </a:extLst>
          </p:cNvPr>
          <p:cNvSpPr/>
          <p:nvPr userDrawn="1"/>
        </p:nvSpPr>
        <p:spPr>
          <a:xfrm>
            <a:off x="5381726" y="0"/>
            <a:ext cx="12901692" cy="5143500"/>
          </a:xfrm>
          <a:prstGeom prst="rect">
            <a:avLst/>
          </a:prstGeom>
          <a:solidFill>
            <a:srgbClr val="65B0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2563FDE9-62D9-5EE3-22BA-21784139564F}"/>
              </a:ext>
            </a:extLst>
          </p:cNvPr>
          <p:cNvSpPr/>
          <p:nvPr userDrawn="1"/>
        </p:nvSpPr>
        <p:spPr>
          <a:xfrm>
            <a:off x="-1" y="0"/>
            <a:ext cx="5381726" cy="10287000"/>
          </a:xfrm>
          <a:prstGeom prst="rect">
            <a:avLst/>
          </a:prstGeom>
          <a:solidFill>
            <a:srgbClr val="0E50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A0A785B7-2BCC-3E4F-0FF4-9D169CBF76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81724" y="5143500"/>
            <a:ext cx="12901692" cy="51435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0E502E"/>
                </a:solidFill>
              </a:defRPr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cs-CZ" dirty="0"/>
              <a:t>Kliknutím na ikonu přidáte obrázek.</a:t>
            </a:r>
            <a:endParaRPr lang="en-US" dirty="0"/>
          </a:p>
        </p:txBody>
      </p:sp>
      <p:sp>
        <p:nvSpPr>
          <p:cNvPr id="21" name="Zástupný text 17">
            <a:extLst>
              <a:ext uri="{FF2B5EF4-FFF2-40B4-BE49-F238E27FC236}">
                <a16:creationId xmlns:a16="http://schemas.microsoft.com/office/drawing/2014/main" id="{164CF6FE-A5B5-4FBF-D667-13B731FA07F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05551" y="923191"/>
            <a:ext cx="11163854" cy="1109273"/>
          </a:xfrm>
        </p:spPr>
        <p:txBody>
          <a:bodyPr>
            <a:normAutofit/>
          </a:bodyPr>
          <a:lstStyle>
            <a:lvl1pPr marL="0" indent="0">
              <a:buNone/>
              <a:defRPr sz="5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Nadpis</a:t>
            </a:r>
            <a:endParaRPr lang="en-US" dirty="0"/>
          </a:p>
        </p:txBody>
      </p:sp>
      <p:sp>
        <p:nvSpPr>
          <p:cNvPr id="22" name="Zástupný text 19">
            <a:extLst>
              <a:ext uri="{FF2B5EF4-FFF2-40B4-BE49-F238E27FC236}">
                <a16:creationId xmlns:a16="http://schemas.microsoft.com/office/drawing/2014/main" id="{AED18843-85BC-A117-78B7-43C1ED6BE1F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05551" y="2032939"/>
            <a:ext cx="11163854" cy="2331245"/>
          </a:xfrm>
        </p:spPr>
        <p:txBody>
          <a:bodyPr>
            <a:normAutofit/>
          </a:bodyPr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Zde</a:t>
            </a:r>
            <a:r>
              <a:rPr lang="en-US" dirty="0"/>
              <a:t> </a:t>
            </a:r>
            <a:r>
              <a:rPr lang="en-US" dirty="0" err="1"/>
              <a:t>pište</a:t>
            </a:r>
            <a:r>
              <a:rPr lang="en-US" dirty="0"/>
              <a:t>…</a:t>
            </a:r>
          </a:p>
        </p:txBody>
      </p:sp>
      <p:sp>
        <p:nvSpPr>
          <p:cNvPr id="10" name="Zástupný text 4">
            <a:extLst>
              <a:ext uri="{FF2B5EF4-FFF2-40B4-BE49-F238E27FC236}">
                <a16:creationId xmlns:a16="http://schemas.microsoft.com/office/drawing/2014/main" id="{5A957241-9072-DAA8-721E-CBEDC3D83D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9384" y="923666"/>
            <a:ext cx="4602956" cy="2969418"/>
          </a:xfrm>
        </p:spPr>
        <p:txBody>
          <a:bodyPr>
            <a:normAutofit/>
          </a:bodyPr>
          <a:lstStyle>
            <a:lvl1pPr marL="0" indent="0">
              <a:buNone/>
              <a:defRPr sz="5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Nadpis</a:t>
            </a:r>
            <a:endParaRPr lang="en-US" dirty="0"/>
          </a:p>
        </p:txBody>
      </p:sp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9384" y="8662432"/>
            <a:ext cx="3525911" cy="97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79623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2_pole_obra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délník 14">
            <a:extLst>
              <a:ext uri="{FF2B5EF4-FFF2-40B4-BE49-F238E27FC236}">
                <a16:creationId xmlns:a16="http://schemas.microsoft.com/office/drawing/2014/main" id="{ADE8C48E-2922-1A58-116D-DD306057F2DF}"/>
              </a:ext>
            </a:extLst>
          </p:cNvPr>
          <p:cNvSpPr/>
          <p:nvPr userDrawn="1"/>
        </p:nvSpPr>
        <p:spPr>
          <a:xfrm>
            <a:off x="10511444" y="0"/>
            <a:ext cx="7776557" cy="5143500"/>
          </a:xfrm>
          <a:prstGeom prst="rect">
            <a:avLst/>
          </a:prstGeom>
          <a:solidFill>
            <a:srgbClr val="B0CB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B7B9757D-F856-2AB2-66EB-E083E72BE416}"/>
              </a:ext>
            </a:extLst>
          </p:cNvPr>
          <p:cNvSpPr/>
          <p:nvPr userDrawn="1"/>
        </p:nvSpPr>
        <p:spPr>
          <a:xfrm>
            <a:off x="10511408" y="5143500"/>
            <a:ext cx="7772009" cy="5143500"/>
          </a:xfrm>
          <a:prstGeom prst="rect">
            <a:avLst/>
          </a:prstGeom>
          <a:solidFill>
            <a:srgbClr val="65B0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2563FDE9-62D9-5EE3-22BA-21784139564F}"/>
              </a:ext>
            </a:extLst>
          </p:cNvPr>
          <p:cNvSpPr/>
          <p:nvPr userDrawn="1"/>
        </p:nvSpPr>
        <p:spPr>
          <a:xfrm>
            <a:off x="-1" y="0"/>
            <a:ext cx="5381726" cy="10287000"/>
          </a:xfrm>
          <a:prstGeom prst="rect">
            <a:avLst/>
          </a:prstGeom>
          <a:solidFill>
            <a:srgbClr val="0E50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A0A785B7-2BCC-3E4F-0FF4-9D169CBF76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81724" y="0"/>
            <a:ext cx="5129720" cy="10287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0E502E"/>
                </a:solidFill>
              </a:defRPr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cs-CZ" dirty="0"/>
              <a:t>Kliknutím na ikonu přidáte obrázek.</a:t>
            </a:r>
            <a:endParaRPr lang="en-US" dirty="0"/>
          </a:p>
        </p:txBody>
      </p:sp>
      <p:sp>
        <p:nvSpPr>
          <p:cNvPr id="18" name="Zástupný text 17">
            <a:extLst>
              <a:ext uri="{FF2B5EF4-FFF2-40B4-BE49-F238E27FC236}">
                <a16:creationId xmlns:a16="http://schemas.microsoft.com/office/drawing/2014/main" id="{3046EFC6-8179-D102-6CB6-FFEC488743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321017" y="960121"/>
            <a:ext cx="6148388" cy="1109273"/>
          </a:xfrm>
        </p:spPr>
        <p:txBody>
          <a:bodyPr>
            <a:normAutofit/>
          </a:bodyPr>
          <a:lstStyle>
            <a:lvl1pPr marL="0" indent="0">
              <a:buNone/>
              <a:defRPr sz="5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Nadpis</a:t>
            </a:r>
            <a:endParaRPr lang="en-US" dirty="0"/>
          </a:p>
        </p:txBody>
      </p:sp>
      <p:sp>
        <p:nvSpPr>
          <p:cNvPr id="20" name="Zástupný text 19">
            <a:extLst>
              <a:ext uri="{FF2B5EF4-FFF2-40B4-BE49-F238E27FC236}">
                <a16:creationId xmlns:a16="http://schemas.microsoft.com/office/drawing/2014/main" id="{4F4165BC-E376-3CC9-F1AC-4CC471318F7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321017" y="2057876"/>
            <a:ext cx="6148388" cy="2331245"/>
          </a:xfrm>
        </p:spPr>
        <p:txBody>
          <a:bodyPr>
            <a:normAutofit/>
          </a:bodyPr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Zde</a:t>
            </a:r>
            <a:r>
              <a:rPr lang="en-US" dirty="0"/>
              <a:t> </a:t>
            </a:r>
            <a:r>
              <a:rPr lang="en-US" dirty="0" err="1"/>
              <a:t>pište</a:t>
            </a:r>
            <a:r>
              <a:rPr lang="en-US" dirty="0"/>
              <a:t>…</a:t>
            </a:r>
          </a:p>
        </p:txBody>
      </p:sp>
      <p:sp>
        <p:nvSpPr>
          <p:cNvPr id="21" name="Zástupný text 17">
            <a:extLst>
              <a:ext uri="{FF2B5EF4-FFF2-40B4-BE49-F238E27FC236}">
                <a16:creationId xmlns:a16="http://schemas.microsoft.com/office/drawing/2014/main" id="{164CF6FE-A5B5-4FBF-D667-13B731FA07F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321017" y="6066691"/>
            <a:ext cx="6148388" cy="1109273"/>
          </a:xfrm>
        </p:spPr>
        <p:txBody>
          <a:bodyPr>
            <a:normAutofit/>
          </a:bodyPr>
          <a:lstStyle>
            <a:lvl1pPr marL="0" indent="0">
              <a:buNone/>
              <a:defRPr sz="5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Nadpis</a:t>
            </a:r>
            <a:endParaRPr lang="en-US" dirty="0"/>
          </a:p>
        </p:txBody>
      </p:sp>
      <p:sp>
        <p:nvSpPr>
          <p:cNvPr id="22" name="Zástupný text 19">
            <a:extLst>
              <a:ext uri="{FF2B5EF4-FFF2-40B4-BE49-F238E27FC236}">
                <a16:creationId xmlns:a16="http://schemas.microsoft.com/office/drawing/2014/main" id="{AED18843-85BC-A117-78B7-43C1ED6BE1F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321017" y="7176439"/>
            <a:ext cx="6148388" cy="2331245"/>
          </a:xfrm>
        </p:spPr>
        <p:txBody>
          <a:bodyPr>
            <a:normAutofit/>
          </a:bodyPr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Zde</a:t>
            </a:r>
            <a:r>
              <a:rPr lang="en-US" dirty="0"/>
              <a:t> </a:t>
            </a:r>
            <a:r>
              <a:rPr lang="en-US" dirty="0" err="1"/>
              <a:t>pište</a:t>
            </a:r>
            <a:r>
              <a:rPr lang="en-US" dirty="0"/>
              <a:t>…</a:t>
            </a:r>
          </a:p>
        </p:txBody>
      </p:sp>
      <p:sp>
        <p:nvSpPr>
          <p:cNvPr id="13" name="Zástupný text 4">
            <a:extLst>
              <a:ext uri="{FF2B5EF4-FFF2-40B4-BE49-F238E27FC236}">
                <a16:creationId xmlns:a16="http://schemas.microsoft.com/office/drawing/2014/main" id="{5A957241-9072-DAA8-721E-CBEDC3D83D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9384" y="923666"/>
            <a:ext cx="4602956" cy="2969418"/>
          </a:xfrm>
        </p:spPr>
        <p:txBody>
          <a:bodyPr>
            <a:normAutofit/>
          </a:bodyPr>
          <a:lstStyle>
            <a:lvl1pPr marL="0" indent="0">
              <a:buNone/>
              <a:defRPr sz="5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Nadpis</a:t>
            </a:r>
            <a:endParaRPr lang="en-US" dirty="0"/>
          </a:p>
        </p:txBody>
      </p:sp>
      <p:pic>
        <p:nvPicPr>
          <p:cNvPr id="14" name="Obrázek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9384" y="8662432"/>
            <a:ext cx="3525911" cy="97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44491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_odra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2563FDE9-62D9-5EE3-22BA-21784139564F}"/>
              </a:ext>
            </a:extLst>
          </p:cNvPr>
          <p:cNvSpPr/>
          <p:nvPr userDrawn="1"/>
        </p:nvSpPr>
        <p:spPr>
          <a:xfrm>
            <a:off x="-1" y="0"/>
            <a:ext cx="5381726" cy="10287000"/>
          </a:xfrm>
          <a:prstGeom prst="rect">
            <a:avLst/>
          </a:prstGeom>
          <a:solidFill>
            <a:srgbClr val="3199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20" name="Zástupný text 17">
            <a:extLst>
              <a:ext uri="{FF2B5EF4-FFF2-40B4-BE49-F238E27FC236}">
                <a16:creationId xmlns:a16="http://schemas.microsoft.com/office/drawing/2014/main" id="{12D2A09A-CC90-05D3-1013-5EA92A6A8D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83257" y="923666"/>
            <a:ext cx="11061002" cy="1109273"/>
          </a:xfrm>
        </p:spPr>
        <p:txBody>
          <a:bodyPr>
            <a:normAutofit/>
          </a:bodyPr>
          <a:lstStyle>
            <a:lvl1pPr marL="0" indent="0">
              <a:buNone/>
              <a:defRPr sz="5400" b="1">
                <a:solidFill>
                  <a:srgbClr val="319932"/>
                </a:solidFill>
              </a:defRPr>
            </a:lvl1pPr>
          </a:lstStyle>
          <a:p>
            <a:pPr lvl="0"/>
            <a:r>
              <a:rPr lang="en-US" dirty="0" err="1"/>
              <a:t>Nadpis</a:t>
            </a:r>
            <a:endParaRPr lang="en-US" dirty="0"/>
          </a:p>
        </p:txBody>
      </p:sp>
      <p:sp>
        <p:nvSpPr>
          <p:cNvPr id="10" name="Zástupný text 9">
            <a:extLst>
              <a:ext uri="{FF2B5EF4-FFF2-40B4-BE49-F238E27FC236}">
                <a16:creationId xmlns:a16="http://schemas.microsoft.com/office/drawing/2014/main" id="{F87DD98D-B373-F06B-6402-C701CB823C6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83255" y="2592879"/>
            <a:ext cx="11061003" cy="6995649"/>
          </a:xfrm>
        </p:spPr>
        <p:txBody>
          <a:bodyPr>
            <a:normAutofit/>
          </a:bodyPr>
          <a:lstStyle>
            <a:lvl1pPr>
              <a:spcAft>
                <a:spcPts val="2700"/>
              </a:spcAft>
              <a:defRPr sz="2700" b="0"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685800" indent="0">
              <a:buNone/>
              <a:defRPr/>
            </a:lvl2pPr>
          </a:lstStyle>
          <a:p>
            <a:pPr lvl="0"/>
            <a:r>
              <a:rPr lang="en-US" dirty="0" err="1"/>
              <a:t>Zde</a:t>
            </a:r>
            <a:r>
              <a:rPr lang="en-US" dirty="0"/>
              <a:t> </a:t>
            </a:r>
            <a:r>
              <a:rPr lang="en-US" dirty="0" err="1"/>
              <a:t>pište</a:t>
            </a:r>
            <a:r>
              <a:rPr lang="en-US" dirty="0"/>
              <a:t>…</a:t>
            </a:r>
          </a:p>
          <a:p>
            <a:pPr lvl="0"/>
            <a:endParaRPr lang="cs-CZ" dirty="0"/>
          </a:p>
        </p:txBody>
      </p:sp>
      <p:sp>
        <p:nvSpPr>
          <p:cNvPr id="9" name="Zástupný text 4">
            <a:extLst>
              <a:ext uri="{FF2B5EF4-FFF2-40B4-BE49-F238E27FC236}">
                <a16:creationId xmlns:a16="http://schemas.microsoft.com/office/drawing/2014/main" id="{5A957241-9072-DAA8-721E-CBEDC3D83D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9384" y="923666"/>
            <a:ext cx="4602956" cy="2969418"/>
          </a:xfrm>
        </p:spPr>
        <p:txBody>
          <a:bodyPr>
            <a:normAutofit/>
          </a:bodyPr>
          <a:lstStyle>
            <a:lvl1pPr marL="0" indent="0">
              <a:buNone/>
              <a:defRPr sz="5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Nadpis</a:t>
            </a:r>
            <a:endParaRPr lang="en-US" dirty="0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9384" y="8662432"/>
            <a:ext cx="3525911" cy="97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21601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a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2563FDE9-62D9-5EE3-22BA-21784139564F}"/>
              </a:ext>
            </a:extLst>
          </p:cNvPr>
          <p:cNvSpPr/>
          <p:nvPr userDrawn="1"/>
        </p:nvSpPr>
        <p:spPr>
          <a:xfrm>
            <a:off x="-1" y="0"/>
            <a:ext cx="5381726" cy="10287000"/>
          </a:xfrm>
          <a:prstGeom prst="rect">
            <a:avLst/>
          </a:prstGeom>
          <a:solidFill>
            <a:srgbClr val="3199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>
              <a:solidFill>
                <a:srgbClr val="319932"/>
              </a:solidFill>
            </a:endParaRP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A0A785B7-2BCC-3E4F-0FF4-9D169CBF76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81726" y="0"/>
            <a:ext cx="12901692" cy="10287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0E502E"/>
                </a:solidFill>
              </a:defRPr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cs-CZ" dirty="0"/>
              <a:t>Kliknutím na ikonu přidáte obrázek.</a:t>
            </a:r>
            <a:endParaRPr lang="en-US" dirty="0"/>
          </a:p>
        </p:txBody>
      </p:sp>
      <p:sp>
        <p:nvSpPr>
          <p:cNvPr id="11" name="Zástupný text 19">
            <a:extLst>
              <a:ext uri="{FF2B5EF4-FFF2-40B4-BE49-F238E27FC236}">
                <a16:creationId xmlns:a16="http://schemas.microsoft.com/office/drawing/2014/main" id="{D69A1ABE-1778-8481-E65E-D3A727DC4B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9384" y="3369076"/>
            <a:ext cx="4602956" cy="4008269"/>
          </a:xfrm>
        </p:spPr>
        <p:txBody>
          <a:bodyPr>
            <a:normAutofit/>
          </a:bodyPr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Zde</a:t>
            </a:r>
            <a:r>
              <a:rPr lang="en-US" dirty="0"/>
              <a:t> </a:t>
            </a:r>
            <a:r>
              <a:rPr lang="en-US" dirty="0" err="1"/>
              <a:t>pište</a:t>
            </a:r>
            <a:r>
              <a:rPr lang="en-US" dirty="0"/>
              <a:t>…</a:t>
            </a:r>
          </a:p>
        </p:txBody>
      </p:sp>
      <p:sp>
        <p:nvSpPr>
          <p:cNvPr id="9" name="Zástupný text 4">
            <a:extLst>
              <a:ext uri="{FF2B5EF4-FFF2-40B4-BE49-F238E27FC236}">
                <a16:creationId xmlns:a16="http://schemas.microsoft.com/office/drawing/2014/main" id="{5A957241-9072-DAA8-721E-CBEDC3D83D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9384" y="923666"/>
            <a:ext cx="4602956" cy="2445410"/>
          </a:xfrm>
        </p:spPr>
        <p:txBody>
          <a:bodyPr>
            <a:normAutofit/>
          </a:bodyPr>
          <a:lstStyle>
            <a:lvl1pPr marL="0" indent="0">
              <a:buNone/>
              <a:defRPr sz="5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Nadpis</a:t>
            </a:r>
            <a:endParaRPr lang="en-US" dirty="0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9384" y="8662432"/>
            <a:ext cx="3525911" cy="97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65494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azek_3_po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2563FDE9-62D9-5EE3-22BA-21784139564F}"/>
              </a:ext>
            </a:extLst>
          </p:cNvPr>
          <p:cNvSpPr/>
          <p:nvPr userDrawn="1"/>
        </p:nvSpPr>
        <p:spPr>
          <a:xfrm>
            <a:off x="-1" y="0"/>
            <a:ext cx="5381726" cy="10287000"/>
          </a:xfrm>
          <a:prstGeom prst="rect">
            <a:avLst/>
          </a:prstGeom>
          <a:solidFill>
            <a:srgbClr val="3199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>
              <a:solidFill>
                <a:srgbClr val="319932"/>
              </a:solidFill>
            </a:endParaRP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A0A785B7-2BCC-3E4F-0FF4-9D169CBF76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511444" y="5143500"/>
            <a:ext cx="7771973" cy="51435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0E502E"/>
                </a:solidFill>
              </a:defRPr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cs-CZ" dirty="0"/>
              <a:t>Kliknutím na ikonu přidáte obrázek.</a:t>
            </a:r>
            <a:endParaRPr lang="en-US" dirty="0"/>
          </a:p>
        </p:txBody>
      </p:sp>
      <p:sp>
        <p:nvSpPr>
          <p:cNvPr id="10" name="Zástupný symbol obrázku 2">
            <a:extLst>
              <a:ext uri="{FF2B5EF4-FFF2-40B4-BE49-F238E27FC236}">
                <a16:creationId xmlns:a16="http://schemas.microsoft.com/office/drawing/2014/main" id="{7940F9E3-25BC-841B-1665-5EC03B1F3E0B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5381724" y="0"/>
            <a:ext cx="5129720" cy="10287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0E502E"/>
                </a:solidFill>
              </a:defRPr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cs-CZ" dirty="0"/>
              <a:t>Kliknutím na ikonu přidáte obrázek.</a:t>
            </a:r>
            <a:endParaRPr lang="en-US" dirty="0"/>
          </a:p>
        </p:txBody>
      </p:sp>
      <p:sp>
        <p:nvSpPr>
          <p:cNvPr id="11" name="Zástupný symbol obrázku 2">
            <a:extLst>
              <a:ext uri="{FF2B5EF4-FFF2-40B4-BE49-F238E27FC236}">
                <a16:creationId xmlns:a16="http://schemas.microsoft.com/office/drawing/2014/main" id="{E4697B59-EF97-B146-EF45-168E188EA7A6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10511444" y="0"/>
            <a:ext cx="7771973" cy="51435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0E502E"/>
                </a:solidFill>
              </a:defRPr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cs-CZ" dirty="0"/>
              <a:t>Kliknutím na ikonu přidáte obrázek.</a:t>
            </a:r>
            <a:endParaRPr lang="en-US" dirty="0"/>
          </a:p>
        </p:txBody>
      </p:sp>
      <p:sp>
        <p:nvSpPr>
          <p:cNvPr id="9" name="Zástupný text 19">
            <a:extLst>
              <a:ext uri="{FF2B5EF4-FFF2-40B4-BE49-F238E27FC236}">
                <a16:creationId xmlns:a16="http://schemas.microsoft.com/office/drawing/2014/main" id="{B2F48C53-FAB0-82FF-BCFC-737CBF3815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9384" y="3369076"/>
            <a:ext cx="4602956" cy="4008269"/>
          </a:xfrm>
        </p:spPr>
        <p:txBody>
          <a:bodyPr>
            <a:normAutofit/>
          </a:bodyPr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Zde</a:t>
            </a:r>
            <a:r>
              <a:rPr lang="en-US" dirty="0"/>
              <a:t> </a:t>
            </a:r>
            <a:r>
              <a:rPr lang="en-US" dirty="0" err="1"/>
              <a:t>pište</a:t>
            </a:r>
            <a:r>
              <a:rPr lang="en-US" dirty="0"/>
              <a:t>…</a:t>
            </a:r>
          </a:p>
        </p:txBody>
      </p:sp>
      <p:sp>
        <p:nvSpPr>
          <p:cNvPr id="12" name="Zástupný text 4">
            <a:extLst>
              <a:ext uri="{FF2B5EF4-FFF2-40B4-BE49-F238E27FC236}">
                <a16:creationId xmlns:a16="http://schemas.microsoft.com/office/drawing/2014/main" id="{5A957241-9072-DAA8-721E-CBEDC3D83D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9384" y="923666"/>
            <a:ext cx="4602956" cy="2969418"/>
          </a:xfrm>
        </p:spPr>
        <p:txBody>
          <a:bodyPr>
            <a:normAutofit/>
          </a:bodyPr>
          <a:lstStyle>
            <a:lvl1pPr marL="0" indent="0">
              <a:buNone/>
              <a:defRPr sz="5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Nadpis</a:t>
            </a:r>
            <a:endParaRPr lang="en-US" dirty="0"/>
          </a:p>
        </p:txBody>
      </p:sp>
      <p:pic>
        <p:nvPicPr>
          <p:cNvPr id="13" name="Obráze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9384" y="8662432"/>
            <a:ext cx="3525911" cy="97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36588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azek_2_pole_vertikal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2563FDE9-62D9-5EE3-22BA-21784139564F}"/>
              </a:ext>
            </a:extLst>
          </p:cNvPr>
          <p:cNvSpPr/>
          <p:nvPr userDrawn="1"/>
        </p:nvSpPr>
        <p:spPr>
          <a:xfrm>
            <a:off x="-1" y="0"/>
            <a:ext cx="5381726" cy="10287000"/>
          </a:xfrm>
          <a:prstGeom prst="rect">
            <a:avLst/>
          </a:prstGeom>
          <a:solidFill>
            <a:srgbClr val="3199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>
              <a:solidFill>
                <a:srgbClr val="319932"/>
              </a:solidFill>
            </a:endParaRPr>
          </a:p>
        </p:txBody>
      </p:sp>
      <p:sp>
        <p:nvSpPr>
          <p:cNvPr id="11" name="Zástupný symbol obrázku 2">
            <a:extLst>
              <a:ext uri="{FF2B5EF4-FFF2-40B4-BE49-F238E27FC236}">
                <a16:creationId xmlns:a16="http://schemas.microsoft.com/office/drawing/2014/main" id="{E4697B59-EF97-B146-EF45-168E188EA7A6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5381726" y="0"/>
            <a:ext cx="6456648" cy="10287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0E502E"/>
                </a:solidFill>
              </a:defRPr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cs-CZ" dirty="0"/>
              <a:t>Kliknutím na ikonu přidáte obrázek.</a:t>
            </a:r>
            <a:endParaRPr lang="en-US" dirty="0"/>
          </a:p>
        </p:txBody>
      </p:sp>
      <p:sp>
        <p:nvSpPr>
          <p:cNvPr id="12" name="Zástupný text 19">
            <a:extLst>
              <a:ext uri="{FF2B5EF4-FFF2-40B4-BE49-F238E27FC236}">
                <a16:creationId xmlns:a16="http://schemas.microsoft.com/office/drawing/2014/main" id="{F2474CD0-B1B2-606C-8BB1-449329E482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9384" y="3369076"/>
            <a:ext cx="4602956" cy="4008269"/>
          </a:xfrm>
        </p:spPr>
        <p:txBody>
          <a:bodyPr>
            <a:normAutofit/>
          </a:bodyPr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Zde</a:t>
            </a:r>
            <a:r>
              <a:rPr lang="en-US" dirty="0"/>
              <a:t> </a:t>
            </a:r>
            <a:r>
              <a:rPr lang="en-US" dirty="0" err="1"/>
              <a:t>pište</a:t>
            </a:r>
            <a:r>
              <a:rPr lang="en-US" dirty="0"/>
              <a:t>…</a:t>
            </a:r>
          </a:p>
        </p:txBody>
      </p:sp>
      <p:sp>
        <p:nvSpPr>
          <p:cNvPr id="13" name="Zástupný symbol obrázku 2">
            <a:extLst>
              <a:ext uri="{FF2B5EF4-FFF2-40B4-BE49-F238E27FC236}">
                <a16:creationId xmlns:a16="http://schemas.microsoft.com/office/drawing/2014/main" id="{33A6A43E-EE60-7175-6E8B-3B00464CD885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11831352" y="0"/>
            <a:ext cx="6456648" cy="10287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0E502E"/>
                </a:solidFill>
              </a:defRPr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cs-CZ" dirty="0"/>
              <a:t>Kliknutím na ikonu přidáte obrázek.</a:t>
            </a:r>
            <a:endParaRPr lang="en-US" dirty="0"/>
          </a:p>
        </p:txBody>
      </p:sp>
      <p:sp>
        <p:nvSpPr>
          <p:cNvPr id="9" name="Zástupný text 4">
            <a:extLst>
              <a:ext uri="{FF2B5EF4-FFF2-40B4-BE49-F238E27FC236}">
                <a16:creationId xmlns:a16="http://schemas.microsoft.com/office/drawing/2014/main" id="{5A957241-9072-DAA8-721E-CBEDC3D83D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9384" y="923666"/>
            <a:ext cx="4602956" cy="2969418"/>
          </a:xfrm>
        </p:spPr>
        <p:txBody>
          <a:bodyPr>
            <a:normAutofit/>
          </a:bodyPr>
          <a:lstStyle>
            <a:lvl1pPr marL="0" indent="0">
              <a:buNone/>
              <a:defRPr sz="5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Nadpis</a:t>
            </a:r>
            <a:endParaRPr lang="en-US" dirty="0"/>
          </a:p>
        </p:txBody>
      </p:sp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9384" y="8662432"/>
            <a:ext cx="3525911" cy="97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39950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azek_2_pole_horizontal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2563FDE9-62D9-5EE3-22BA-21784139564F}"/>
              </a:ext>
            </a:extLst>
          </p:cNvPr>
          <p:cNvSpPr/>
          <p:nvPr userDrawn="1"/>
        </p:nvSpPr>
        <p:spPr>
          <a:xfrm>
            <a:off x="-1" y="0"/>
            <a:ext cx="5381726" cy="10287000"/>
          </a:xfrm>
          <a:prstGeom prst="rect">
            <a:avLst/>
          </a:prstGeom>
          <a:solidFill>
            <a:srgbClr val="3199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>
              <a:solidFill>
                <a:srgbClr val="319932"/>
              </a:solidFill>
            </a:endParaRP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A0A785B7-2BCC-3E4F-0FF4-9D169CBF76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81726" y="5143500"/>
            <a:ext cx="12901692" cy="51435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0E502E"/>
                </a:solidFill>
              </a:defRPr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cs-CZ" dirty="0"/>
              <a:t>Kliknutím na ikonu přidáte obrázek.</a:t>
            </a:r>
            <a:endParaRPr lang="en-US" dirty="0"/>
          </a:p>
        </p:txBody>
      </p:sp>
      <p:sp>
        <p:nvSpPr>
          <p:cNvPr id="11" name="Zástupný symbol obrázku 2">
            <a:extLst>
              <a:ext uri="{FF2B5EF4-FFF2-40B4-BE49-F238E27FC236}">
                <a16:creationId xmlns:a16="http://schemas.microsoft.com/office/drawing/2014/main" id="{E4697B59-EF97-B146-EF45-168E188EA7A6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5381726" y="0"/>
            <a:ext cx="12901692" cy="51435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0E502E"/>
                </a:solidFill>
              </a:defRPr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cs-CZ" dirty="0"/>
              <a:t>Kliknutím na ikonu přidáte obrázek.</a:t>
            </a:r>
            <a:endParaRPr lang="en-US" dirty="0"/>
          </a:p>
        </p:txBody>
      </p:sp>
      <p:sp>
        <p:nvSpPr>
          <p:cNvPr id="12" name="Zástupný text 19">
            <a:extLst>
              <a:ext uri="{FF2B5EF4-FFF2-40B4-BE49-F238E27FC236}">
                <a16:creationId xmlns:a16="http://schemas.microsoft.com/office/drawing/2014/main" id="{F2474CD0-B1B2-606C-8BB1-449329E482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9384" y="3369076"/>
            <a:ext cx="4602956" cy="4008269"/>
          </a:xfrm>
        </p:spPr>
        <p:txBody>
          <a:bodyPr>
            <a:normAutofit/>
          </a:bodyPr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Zde</a:t>
            </a:r>
            <a:r>
              <a:rPr lang="en-US" dirty="0"/>
              <a:t> </a:t>
            </a:r>
            <a:r>
              <a:rPr lang="en-US" dirty="0" err="1"/>
              <a:t>pište</a:t>
            </a:r>
            <a:r>
              <a:rPr lang="en-US" dirty="0"/>
              <a:t>…</a:t>
            </a:r>
          </a:p>
        </p:txBody>
      </p:sp>
      <p:sp>
        <p:nvSpPr>
          <p:cNvPr id="9" name="Zástupný text 4">
            <a:extLst>
              <a:ext uri="{FF2B5EF4-FFF2-40B4-BE49-F238E27FC236}">
                <a16:creationId xmlns:a16="http://schemas.microsoft.com/office/drawing/2014/main" id="{5A957241-9072-DAA8-721E-CBEDC3D83D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9384" y="923666"/>
            <a:ext cx="4602956" cy="2969418"/>
          </a:xfrm>
        </p:spPr>
        <p:txBody>
          <a:bodyPr>
            <a:normAutofit/>
          </a:bodyPr>
          <a:lstStyle>
            <a:lvl1pPr marL="0" indent="0">
              <a:buNone/>
              <a:defRPr sz="5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Nadpis</a:t>
            </a:r>
            <a:endParaRPr lang="en-US" dirty="0"/>
          </a:p>
        </p:txBody>
      </p:sp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9384" y="8662432"/>
            <a:ext cx="3525911" cy="97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38004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Obrázek 23" descr="Obsah obrázku text&#10;&#10;Popis byl vytvořen automaticky">
            <a:extLst>
              <a:ext uri="{FF2B5EF4-FFF2-40B4-BE49-F238E27FC236}">
                <a16:creationId xmlns:a16="http://schemas.microsoft.com/office/drawing/2014/main" id="{E2684C24-D2E6-E892-5D40-582860407D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384" y="8620451"/>
            <a:ext cx="3525911" cy="9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476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Z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2563FDE9-62D9-5EE3-22BA-21784139564F}"/>
              </a:ext>
            </a:extLst>
          </p:cNvPr>
          <p:cNvSpPr/>
          <p:nvPr userDrawn="1"/>
        </p:nvSpPr>
        <p:spPr>
          <a:xfrm>
            <a:off x="-1" y="-1"/>
            <a:ext cx="5381726" cy="7324628"/>
          </a:xfrm>
          <a:prstGeom prst="rect">
            <a:avLst/>
          </a:prstGeom>
          <a:solidFill>
            <a:srgbClr val="C2D8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>
              <a:solidFill>
                <a:srgbClr val="319932"/>
              </a:solidFill>
            </a:endParaRPr>
          </a:p>
        </p:txBody>
      </p:sp>
      <p:pic>
        <p:nvPicPr>
          <p:cNvPr id="21" name="Obrázek 2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437" y="8551705"/>
            <a:ext cx="4465902" cy="937841"/>
          </a:xfrm>
          <a:prstGeom prst="rect">
            <a:avLst/>
          </a:prstGeom>
        </p:spPr>
      </p:pic>
      <p:sp>
        <p:nvSpPr>
          <p:cNvPr id="10" name="Zástupný text 17">
            <a:extLst>
              <a:ext uri="{FF2B5EF4-FFF2-40B4-BE49-F238E27FC236}">
                <a16:creationId xmlns:a16="http://schemas.microsoft.com/office/drawing/2014/main" id="{12D2A09A-CC90-05D3-1013-5EA92A6A8D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83257" y="923666"/>
            <a:ext cx="11061002" cy="1109273"/>
          </a:xfrm>
        </p:spPr>
        <p:txBody>
          <a:bodyPr>
            <a:normAutofit/>
          </a:bodyPr>
          <a:lstStyle>
            <a:lvl1pPr marL="0" indent="0">
              <a:buNone/>
              <a:defRPr sz="5400" b="1">
                <a:solidFill>
                  <a:srgbClr val="0E502E"/>
                </a:solidFill>
              </a:defRPr>
            </a:lvl1pPr>
          </a:lstStyle>
          <a:p>
            <a:pPr lvl="0"/>
            <a:r>
              <a:rPr lang="en-US" dirty="0" err="1"/>
              <a:t>Nadpis</a:t>
            </a:r>
            <a:endParaRPr lang="en-US" dirty="0"/>
          </a:p>
        </p:txBody>
      </p:sp>
      <p:sp>
        <p:nvSpPr>
          <p:cNvPr id="11" name="Zástupný text 9">
            <a:extLst>
              <a:ext uri="{FF2B5EF4-FFF2-40B4-BE49-F238E27FC236}">
                <a16:creationId xmlns:a16="http://schemas.microsoft.com/office/drawing/2014/main" id="{F87DD98D-B373-F06B-6402-C701CB823C6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83255" y="2592879"/>
            <a:ext cx="11061003" cy="6995649"/>
          </a:xfrm>
        </p:spPr>
        <p:txBody>
          <a:bodyPr>
            <a:normAutofit/>
          </a:bodyPr>
          <a:lstStyle>
            <a:lvl1pPr>
              <a:spcAft>
                <a:spcPts val="2700"/>
              </a:spcAft>
              <a:defRPr sz="2700" b="0"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685800" indent="0">
              <a:buNone/>
              <a:defRPr/>
            </a:lvl2pPr>
          </a:lstStyle>
          <a:p>
            <a:pPr lvl="0"/>
            <a:r>
              <a:rPr lang="en-US" dirty="0" err="1"/>
              <a:t>Zde</a:t>
            </a:r>
            <a:r>
              <a:rPr lang="en-US" dirty="0"/>
              <a:t> </a:t>
            </a:r>
            <a:r>
              <a:rPr lang="en-US" dirty="0" err="1"/>
              <a:t>pište</a:t>
            </a:r>
            <a:r>
              <a:rPr lang="en-US" dirty="0"/>
              <a:t>…</a:t>
            </a:r>
          </a:p>
          <a:p>
            <a:pPr lvl="0"/>
            <a:endParaRPr lang="cs-CZ" dirty="0"/>
          </a:p>
        </p:txBody>
      </p:sp>
      <p:sp>
        <p:nvSpPr>
          <p:cNvPr id="14" name="Zástupný text 4">
            <a:extLst>
              <a:ext uri="{FF2B5EF4-FFF2-40B4-BE49-F238E27FC236}">
                <a16:creationId xmlns:a16="http://schemas.microsoft.com/office/drawing/2014/main" id="{A8A1D6CD-0D5E-FE29-F29B-8C5CC9C39A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9384" y="923666"/>
            <a:ext cx="4602956" cy="1800654"/>
          </a:xfrm>
        </p:spPr>
        <p:txBody>
          <a:bodyPr>
            <a:normAutofit/>
          </a:bodyPr>
          <a:lstStyle>
            <a:lvl1pPr marL="0" indent="0">
              <a:buNone/>
              <a:defRPr sz="5400" b="1">
                <a:solidFill>
                  <a:srgbClr val="0E502E"/>
                </a:solidFill>
              </a:defRPr>
            </a:lvl1pPr>
          </a:lstStyle>
          <a:p>
            <a:pPr lvl="0"/>
            <a:r>
              <a:rPr lang="cs-CZ" dirty="0"/>
              <a:t>Nová zelená úsporám</a:t>
            </a:r>
            <a:endParaRPr lang="en-US" dirty="0"/>
          </a:p>
        </p:txBody>
      </p:sp>
      <p:sp>
        <p:nvSpPr>
          <p:cNvPr id="15" name="Zástupný text 19">
            <a:extLst>
              <a:ext uri="{FF2B5EF4-FFF2-40B4-BE49-F238E27FC236}">
                <a16:creationId xmlns:a16="http://schemas.microsoft.com/office/drawing/2014/main" id="{F2474CD0-B1B2-606C-8BB1-449329E482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9384" y="3020339"/>
            <a:ext cx="4602956" cy="4008269"/>
          </a:xfrm>
        </p:spPr>
        <p:txBody>
          <a:bodyPr>
            <a:normAutofit/>
          </a:bodyPr>
          <a:lstStyle>
            <a:lvl1pPr marL="0" indent="0">
              <a:buNone/>
              <a:defRPr sz="2700">
                <a:solidFill>
                  <a:srgbClr val="0E502E"/>
                </a:solidFill>
              </a:defRPr>
            </a:lvl1pPr>
          </a:lstStyle>
          <a:p>
            <a:pPr lvl="0"/>
            <a:r>
              <a:rPr lang="en-US" dirty="0" err="1"/>
              <a:t>Zde</a:t>
            </a:r>
            <a:r>
              <a:rPr lang="en-US" dirty="0"/>
              <a:t> </a:t>
            </a:r>
            <a:r>
              <a:rPr lang="en-US" dirty="0" err="1"/>
              <a:t>pište</a:t>
            </a:r>
            <a:r>
              <a:rPr lang="en-US" dirty="0"/>
              <a:t>…</a:t>
            </a:r>
          </a:p>
        </p:txBody>
      </p:sp>
      <p:cxnSp>
        <p:nvCxnSpPr>
          <p:cNvPr id="12" name="Přímá spojnice 11"/>
          <p:cNvCxnSpPr/>
          <p:nvPr userDrawn="1"/>
        </p:nvCxnSpPr>
        <p:spPr>
          <a:xfrm flipH="1" flipV="1">
            <a:off x="5372100" y="5009198"/>
            <a:ext cx="9624" cy="5277803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183845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ZÚ_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2563FDE9-62D9-5EE3-22BA-21784139564F}"/>
              </a:ext>
            </a:extLst>
          </p:cNvPr>
          <p:cNvSpPr/>
          <p:nvPr userDrawn="1"/>
        </p:nvSpPr>
        <p:spPr>
          <a:xfrm>
            <a:off x="-1" y="-1"/>
            <a:ext cx="5381726" cy="7324628"/>
          </a:xfrm>
          <a:prstGeom prst="rect">
            <a:avLst/>
          </a:prstGeom>
          <a:solidFill>
            <a:srgbClr val="C2D8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>
              <a:solidFill>
                <a:srgbClr val="319932"/>
              </a:solidFill>
            </a:endParaRPr>
          </a:p>
        </p:txBody>
      </p:sp>
      <p:sp>
        <p:nvSpPr>
          <p:cNvPr id="10" name="Zástupný text 17">
            <a:extLst>
              <a:ext uri="{FF2B5EF4-FFF2-40B4-BE49-F238E27FC236}">
                <a16:creationId xmlns:a16="http://schemas.microsoft.com/office/drawing/2014/main" id="{12D2A09A-CC90-05D3-1013-5EA92A6A8D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83257" y="923666"/>
            <a:ext cx="11061002" cy="1109273"/>
          </a:xfrm>
        </p:spPr>
        <p:txBody>
          <a:bodyPr>
            <a:normAutofit/>
          </a:bodyPr>
          <a:lstStyle>
            <a:lvl1pPr marL="0" indent="0">
              <a:buNone/>
              <a:defRPr sz="5400" b="1">
                <a:solidFill>
                  <a:srgbClr val="0E502E"/>
                </a:solidFill>
              </a:defRPr>
            </a:lvl1pPr>
          </a:lstStyle>
          <a:p>
            <a:pPr lvl="0"/>
            <a:r>
              <a:rPr lang="en-US" dirty="0" err="1"/>
              <a:t>Nadpis</a:t>
            </a:r>
            <a:endParaRPr lang="en-US" dirty="0"/>
          </a:p>
        </p:txBody>
      </p:sp>
      <p:sp>
        <p:nvSpPr>
          <p:cNvPr id="11" name="Zástupný text 9">
            <a:extLst>
              <a:ext uri="{FF2B5EF4-FFF2-40B4-BE49-F238E27FC236}">
                <a16:creationId xmlns:a16="http://schemas.microsoft.com/office/drawing/2014/main" id="{F87DD98D-B373-F06B-6402-C701CB823C6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83255" y="2592879"/>
            <a:ext cx="11061003" cy="6995649"/>
          </a:xfrm>
        </p:spPr>
        <p:txBody>
          <a:bodyPr>
            <a:normAutofit/>
          </a:bodyPr>
          <a:lstStyle>
            <a:lvl1pPr>
              <a:spcAft>
                <a:spcPts val="2700"/>
              </a:spcAft>
              <a:defRPr sz="2700" b="0"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685800" indent="0">
              <a:buNone/>
              <a:defRPr/>
            </a:lvl2pPr>
          </a:lstStyle>
          <a:p>
            <a:pPr lvl="0"/>
            <a:r>
              <a:rPr lang="en-US" dirty="0" err="1"/>
              <a:t>Zde</a:t>
            </a:r>
            <a:r>
              <a:rPr lang="en-US" dirty="0"/>
              <a:t> </a:t>
            </a:r>
            <a:r>
              <a:rPr lang="en-US" dirty="0" err="1"/>
              <a:t>pište</a:t>
            </a:r>
            <a:r>
              <a:rPr lang="en-US" dirty="0"/>
              <a:t>…</a:t>
            </a:r>
          </a:p>
          <a:p>
            <a:pPr lvl="0"/>
            <a:endParaRPr lang="cs-CZ" dirty="0"/>
          </a:p>
        </p:txBody>
      </p:sp>
      <p:sp>
        <p:nvSpPr>
          <p:cNvPr id="14" name="Zástupný text 4">
            <a:extLst>
              <a:ext uri="{FF2B5EF4-FFF2-40B4-BE49-F238E27FC236}">
                <a16:creationId xmlns:a16="http://schemas.microsoft.com/office/drawing/2014/main" id="{A8A1D6CD-0D5E-FE29-F29B-8C5CC9C39A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9384" y="923666"/>
            <a:ext cx="4602956" cy="1800654"/>
          </a:xfrm>
        </p:spPr>
        <p:txBody>
          <a:bodyPr>
            <a:normAutofit/>
          </a:bodyPr>
          <a:lstStyle>
            <a:lvl1pPr marL="0" indent="0">
              <a:buNone/>
              <a:defRPr sz="5400" b="1">
                <a:solidFill>
                  <a:srgbClr val="0E502E"/>
                </a:solidFill>
              </a:defRPr>
            </a:lvl1pPr>
          </a:lstStyle>
          <a:p>
            <a:pPr lvl="0"/>
            <a:r>
              <a:rPr lang="cs-CZ" dirty="0"/>
              <a:t>Nová zelená úsporám</a:t>
            </a:r>
            <a:br>
              <a:rPr lang="cs-CZ" dirty="0"/>
            </a:br>
            <a:r>
              <a:rPr lang="cs-CZ" dirty="0" err="1"/>
              <a:t>Light</a:t>
            </a:r>
            <a:endParaRPr lang="en-US" dirty="0"/>
          </a:p>
        </p:txBody>
      </p:sp>
      <p:sp>
        <p:nvSpPr>
          <p:cNvPr id="15" name="Zástupný text 19">
            <a:extLst>
              <a:ext uri="{FF2B5EF4-FFF2-40B4-BE49-F238E27FC236}">
                <a16:creationId xmlns:a16="http://schemas.microsoft.com/office/drawing/2014/main" id="{F2474CD0-B1B2-606C-8BB1-449329E482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9384" y="3612377"/>
            <a:ext cx="4602956" cy="3415307"/>
          </a:xfrm>
        </p:spPr>
        <p:txBody>
          <a:bodyPr>
            <a:normAutofit/>
          </a:bodyPr>
          <a:lstStyle>
            <a:lvl1pPr marL="0" indent="0">
              <a:buNone/>
              <a:defRPr sz="2700">
                <a:solidFill>
                  <a:srgbClr val="0E502E"/>
                </a:solidFill>
              </a:defRPr>
            </a:lvl1pPr>
          </a:lstStyle>
          <a:p>
            <a:pPr lvl="0"/>
            <a:r>
              <a:rPr lang="en-US" dirty="0" err="1"/>
              <a:t>Zde</a:t>
            </a:r>
            <a:r>
              <a:rPr lang="en-US" dirty="0"/>
              <a:t> </a:t>
            </a:r>
            <a:r>
              <a:rPr lang="en-US" dirty="0" err="1"/>
              <a:t>pište</a:t>
            </a:r>
            <a:r>
              <a:rPr lang="en-US" dirty="0"/>
              <a:t>…</a:t>
            </a:r>
          </a:p>
        </p:txBody>
      </p:sp>
      <p:cxnSp>
        <p:nvCxnSpPr>
          <p:cNvPr id="12" name="Přímá spojnice 11"/>
          <p:cNvCxnSpPr/>
          <p:nvPr userDrawn="1"/>
        </p:nvCxnSpPr>
        <p:spPr>
          <a:xfrm flipH="1" flipV="1">
            <a:off x="5372100" y="5009198"/>
            <a:ext cx="9624" cy="5277803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3" name="Obrázek 12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2296" y="8421703"/>
            <a:ext cx="4385411" cy="1220237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297" y="7576766"/>
            <a:ext cx="3687378" cy="84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21756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PŽ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2563FDE9-62D9-5EE3-22BA-21784139564F}"/>
              </a:ext>
            </a:extLst>
          </p:cNvPr>
          <p:cNvSpPr/>
          <p:nvPr userDrawn="1"/>
        </p:nvSpPr>
        <p:spPr>
          <a:xfrm>
            <a:off x="-1" y="-1"/>
            <a:ext cx="5381726" cy="7324628"/>
          </a:xfrm>
          <a:prstGeom prst="rect">
            <a:avLst/>
          </a:prstGeom>
          <a:solidFill>
            <a:srgbClr val="C2D8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>
              <a:solidFill>
                <a:srgbClr val="319932"/>
              </a:solidFill>
            </a:endParaRPr>
          </a:p>
        </p:txBody>
      </p:sp>
      <p:sp>
        <p:nvSpPr>
          <p:cNvPr id="10" name="Zástupný text 17">
            <a:extLst>
              <a:ext uri="{FF2B5EF4-FFF2-40B4-BE49-F238E27FC236}">
                <a16:creationId xmlns:a16="http://schemas.microsoft.com/office/drawing/2014/main" id="{12D2A09A-CC90-05D3-1013-5EA92A6A8D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83257" y="923666"/>
            <a:ext cx="11061002" cy="1109273"/>
          </a:xfrm>
        </p:spPr>
        <p:txBody>
          <a:bodyPr>
            <a:normAutofit/>
          </a:bodyPr>
          <a:lstStyle>
            <a:lvl1pPr marL="0" indent="0">
              <a:buNone/>
              <a:defRPr sz="5400" b="1">
                <a:solidFill>
                  <a:srgbClr val="0E502E"/>
                </a:solidFill>
              </a:defRPr>
            </a:lvl1pPr>
          </a:lstStyle>
          <a:p>
            <a:pPr lvl="0"/>
            <a:r>
              <a:rPr lang="en-US" dirty="0" err="1"/>
              <a:t>Nadpis</a:t>
            </a:r>
            <a:endParaRPr lang="en-US" dirty="0"/>
          </a:p>
        </p:txBody>
      </p:sp>
      <p:sp>
        <p:nvSpPr>
          <p:cNvPr id="11" name="Zástupný text 9">
            <a:extLst>
              <a:ext uri="{FF2B5EF4-FFF2-40B4-BE49-F238E27FC236}">
                <a16:creationId xmlns:a16="http://schemas.microsoft.com/office/drawing/2014/main" id="{F87DD98D-B373-F06B-6402-C701CB823C6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83255" y="2592879"/>
            <a:ext cx="11061003" cy="6995649"/>
          </a:xfrm>
        </p:spPr>
        <p:txBody>
          <a:bodyPr>
            <a:normAutofit/>
          </a:bodyPr>
          <a:lstStyle>
            <a:lvl1pPr>
              <a:spcAft>
                <a:spcPts val="2700"/>
              </a:spcAft>
              <a:defRPr sz="2700" b="0"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685800" indent="0">
              <a:buNone/>
              <a:defRPr/>
            </a:lvl2pPr>
          </a:lstStyle>
          <a:p>
            <a:pPr lvl="0"/>
            <a:r>
              <a:rPr lang="en-US" dirty="0" err="1"/>
              <a:t>Zde</a:t>
            </a:r>
            <a:r>
              <a:rPr lang="en-US" dirty="0"/>
              <a:t> </a:t>
            </a:r>
            <a:r>
              <a:rPr lang="en-US" dirty="0" err="1"/>
              <a:t>pište</a:t>
            </a:r>
            <a:r>
              <a:rPr lang="en-US" dirty="0"/>
              <a:t>…</a:t>
            </a:r>
          </a:p>
          <a:p>
            <a:pPr lvl="0"/>
            <a:endParaRPr lang="cs-CZ" dirty="0"/>
          </a:p>
        </p:txBody>
      </p:sp>
      <p:sp>
        <p:nvSpPr>
          <p:cNvPr id="12" name="Zástupný text 4">
            <a:extLst>
              <a:ext uri="{FF2B5EF4-FFF2-40B4-BE49-F238E27FC236}">
                <a16:creationId xmlns:a16="http://schemas.microsoft.com/office/drawing/2014/main" id="{A8A1D6CD-0D5E-FE29-F29B-8C5CC9C39A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9384" y="923666"/>
            <a:ext cx="4602956" cy="2693832"/>
          </a:xfrm>
        </p:spPr>
        <p:txBody>
          <a:bodyPr>
            <a:noAutofit/>
          </a:bodyPr>
          <a:lstStyle>
            <a:lvl1pPr marL="0" indent="0">
              <a:buNone/>
              <a:defRPr sz="5400" b="1">
                <a:solidFill>
                  <a:srgbClr val="0E502E"/>
                </a:solidFill>
              </a:defRPr>
            </a:lvl1pPr>
          </a:lstStyle>
          <a:p>
            <a:pPr lvl="0"/>
            <a:r>
              <a:rPr lang="cs-CZ" dirty="0"/>
              <a:t>Národní program Životní prostředí</a:t>
            </a:r>
            <a:endParaRPr lang="en-US" dirty="0"/>
          </a:p>
        </p:txBody>
      </p:sp>
      <p:sp>
        <p:nvSpPr>
          <p:cNvPr id="13" name="Zástupný text 19">
            <a:extLst>
              <a:ext uri="{FF2B5EF4-FFF2-40B4-BE49-F238E27FC236}">
                <a16:creationId xmlns:a16="http://schemas.microsoft.com/office/drawing/2014/main" id="{F2474CD0-B1B2-606C-8BB1-449329E482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9384" y="4461917"/>
            <a:ext cx="4602956" cy="2331830"/>
          </a:xfrm>
        </p:spPr>
        <p:txBody>
          <a:bodyPr>
            <a:normAutofit/>
          </a:bodyPr>
          <a:lstStyle>
            <a:lvl1pPr marL="0" indent="0">
              <a:buNone/>
              <a:defRPr sz="2700">
                <a:solidFill>
                  <a:srgbClr val="0E502E"/>
                </a:solidFill>
              </a:defRPr>
            </a:lvl1pPr>
          </a:lstStyle>
          <a:p>
            <a:pPr lvl="0"/>
            <a:r>
              <a:rPr lang="en-US" dirty="0" err="1"/>
              <a:t>Zde</a:t>
            </a:r>
            <a:r>
              <a:rPr lang="en-US" dirty="0"/>
              <a:t> </a:t>
            </a:r>
            <a:r>
              <a:rPr lang="en-US" dirty="0" err="1"/>
              <a:t>pište</a:t>
            </a:r>
            <a:endParaRPr lang="en-US" dirty="0"/>
          </a:p>
        </p:txBody>
      </p:sp>
      <p:pic>
        <p:nvPicPr>
          <p:cNvPr id="16" name="Obrázek 1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0689" y="8835716"/>
            <a:ext cx="2827830" cy="775422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591" y="7860375"/>
            <a:ext cx="2869059" cy="504216"/>
          </a:xfrm>
          <a:prstGeom prst="rect">
            <a:avLst/>
          </a:prstGeom>
        </p:spPr>
      </p:pic>
      <p:cxnSp>
        <p:nvCxnSpPr>
          <p:cNvPr id="17" name="Přímá spojnice 16"/>
          <p:cNvCxnSpPr/>
          <p:nvPr userDrawn="1"/>
        </p:nvCxnSpPr>
        <p:spPr>
          <a:xfrm flipH="1" flipV="1">
            <a:off x="5372100" y="5009198"/>
            <a:ext cx="9624" cy="5277803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862066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PŽP - zastřešující sché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2563FDE9-62D9-5EE3-22BA-21784139564F}"/>
              </a:ext>
            </a:extLst>
          </p:cNvPr>
          <p:cNvSpPr/>
          <p:nvPr userDrawn="1"/>
        </p:nvSpPr>
        <p:spPr>
          <a:xfrm>
            <a:off x="-1" y="-1"/>
            <a:ext cx="5381726" cy="7324628"/>
          </a:xfrm>
          <a:prstGeom prst="rect">
            <a:avLst/>
          </a:prstGeom>
          <a:solidFill>
            <a:srgbClr val="C2D8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>
              <a:solidFill>
                <a:srgbClr val="319932"/>
              </a:solidFill>
            </a:endParaRPr>
          </a:p>
        </p:txBody>
      </p:sp>
      <p:sp>
        <p:nvSpPr>
          <p:cNvPr id="10" name="Zástupný text 17">
            <a:extLst>
              <a:ext uri="{FF2B5EF4-FFF2-40B4-BE49-F238E27FC236}">
                <a16:creationId xmlns:a16="http://schemas.microsoft.com/office/drawing/2014/main" id="{12D2A09A-CC90-05D3-1013-5EA92A6A8D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83257" y="923666"/>
            <a:ext cx="11061002" cy="1109273"/>
          </a:xfrm>
        </p:spPr>
        <p:txBody>
          <a:bodyPr>
            <a:normAutofit/>
          </a:bodyPr>
          <a:lstStyle>
            <a:lvl1pPr marL="0" indent="0">
              <a:buNone/>
              <a:defRPr sz="5400" b="1">
                <a:solidFill>
                  <a:srgbClr val="0E502E"/>
                </a:solidFill>
              </a:defRPr>
            </a:lvl1pPr>
          </a:lstStyle>
          <a:p>
            <a:pPr lvl="0"/>
            <a:r>
              <a:rPr lang="en-US" dirty="0" err="1"/>
              <a:t>Nadpis</a:t>
            </a:r>
            <a:endParaRPr lang="en-US" dirty="0"/>
          </a:p>
        </p:txBody>
      </p:sp>
      <p:sp>
        <p:nvSpPr>
          <p:cNvPr id="11" name="Zástupný text 9">
            <a:extLst>
              <a:ext uri="{FF2B5EF4-FFF2-40B4-BE49-F238E27FC236}">
                <a16:creationId xmlns:a16="http://schemas.microsoft.com/office/drawing/2014/main" id="{F87DD98D-B373-F06B-6402-C701CB823C6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83255" y="2592879"/>
            <a:ext cx="11061003" cy="6995649"/>
          </a:xfrm>
        </p:spPr>
        <p:txBody>
          <a:bodyPr>
            <a:normAutofit/>
          </a:bodyPr>
          <a:lstStyle>
            <a:lvl1pPr>
              <a:spcAft>
                <a:spcPts val="2700"/>
              </a:spcAft>
              <a:defRPr sz="2700" b="0"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685800" indent="0">
              <a:buNone/>
              <a:defRPr/>
            </a:lvl2pPr>
          </a:lstStyle>
          <a:p>
            <a:pPr lvl="0"/>
            <a:r>
              <a:rPr lang="en-US" dirty="0" err="1"/>
              <a:t>Zde</a:t>
            </a:r>
            <a:r>
              <a:rPr lang="en-US" dirty="0"/>
              <a:t> </a:t>
            </a:r>
            <a:r>
              <a:rPr lang="en-US" dirty="0" err="1"/>
              <a:t>pište</a:t>
            </a:r>
            <a:r>
              <a:rPr lang="en-US" dirty="0"/>
              <a:t>…</a:t>
            </a:r>
          </a:p>
          <a:p>
            <a:pPr lvl="0"/>
            <a:endParaRPr lang="cs-CZ" dirty="0"/>
          </a:p>
        </p:txBody>
      </p:sp>
      <p:sp>
        <p:nvSpPr>
          <p:cNvPr id="12" name="Zástupný text 4">
            <a:extLst>
              <a:ext uri="{FF2B5EF4-FFF2-40B4-BE49-F238E27FC236}">
                <a16:creationId xmlns:a16="http://schemas.microsoft.com/office/drawing/2014/main" id="{A8A1D6CD-0D5E-FE29-F29B-8C5CC9C39A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9384" y="923666"/>
            <a:ext cx="4602956" cy="2693832"/>
          </a:xfrm>
        </p:spPr>
        <p:txBody>
          <a:bodyPr>
            <a:noAutofit/>
          </a:bodyPr>
          <a:lstStyle>
            <a:lvl1pPr marL="0" indent="0">
              <a:buNone/>
              <a:defRPr sz="5400" b="1">
                <a:solidFill>
                  <a:srgbClr val="0E502E"/>
                </a:solidFill>
              </a:defRPr>
            </a:lvl1pPr>
          </a:lstStyle>
          <a:p>
            <a:pPr lvl="0"/>
            <a:r>
              <a:rPr lang="cs-CZ" dirty="0"/>
              <a:t>Národní program Životní prostředí</a:t>
            </a:r>
            <a:endParaRPr lang="en-US" dirty="0"/>
          </a:p>
        </p:txBody>
      </p:sp>
      <p:sp>
        <p:nvSpPr>
          <p:cNvPr id="13" name="Zástupný text 19">
            <a:extLst>
              <a:ext uri="{FF2B5EF4-FFF2-40B4-BE49-F238E27FC236}">
                <a16:creationId xmlns:a16="http://schemas.microsoft.com/office/drawing/2014/main" id="{F2474CD0-B1B2-606C-8BB1-449329E482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9384" y="4401521"/>
            <a:ext cx="4602956" cy="2342054"/>
          </a:xfrm>
        </p:spPr>
        <p:txBody>
          <a:bodyPr>
            <a:normAutofit/>
          </a:bodyPr>
          <a:lstStyle>
            <a:lvl1pPr marL="0" indent="0">
              <a:buNone/>
              <a:defRPr sz="2700">
                <a:solidFill>
                  <a:srgbClr val="0E502E"/>
                </a:solidFill>
              </a:defRPr>
            </a:lvl1pPr>
          </a:lstStyle>
          <a:p>
            <a:pPr lvl="0"/>
            <a:r>
              <a:rPr lang="cs-CZ" dirty="0"/>
              <a:t>Zastřešující schéma</a:t>
            </a:r>
            <a:endParaRPr lang="en-US" dirty="0"/>
          </a:p>
        </p:txBody>
      </p:sp>
      <p:pic>
        <p:nvPicPr>
          <p:cNvPr id="14" name="Obrázek 1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946" y="7712723"/>
            <a:ext cx="3300860" cy="855872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4826" y="8835716"/>
            <a:ext cx="2827830" cy="775422"/>
          </a:xfrm>
          <a:prstGeom prst="rect">
            <a:avLst/>
          </a:prstGeom>
        </p:spPr>
      </p:pic>
      <p:cxnSp>
        <p:nvCxnSpPr>
          <p:cNvPr id="15" name="Přímá spojnice 14"/>
          <p:cNvCxnSpPr/>
          <p:nvPr userDrawn="1"/>
        </p:nvCxnSpPr>
        <p:spPr>
          <a:xfrm flipH="1" flipV="1">
            <a:off x="5372100" y="5009198"/>
            <a:ext cx="9624" cy="5277803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504316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PŽP - Národní plán obno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2563FDE9-62D9-5EE3-22BA-21784139564F}"/>
              </a:ext>
            </a:extLst>
          </p:cNvPr>
          <p:cNvSpPr/>
          <p:nvPr userDrawn="1"/>
        </p:nvSpPr>
        <p:spPr>
          <a:xfrm>
            <a:off x="-1" y="-1"/>
            <a:ext cx="5381726" cy="7324628"/>
          </a:xfrm>
          <a:prstGeom prst="rect">
            <a:avLst/>
          </a:prstGeom>
          <a:solidFill>
            <a:srgbClr val="C2D8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>
              <a:solidFill>
                <a:srgbClr val="319932"/>
              </a:solidFill>
            </a:endParaRPr>
          </a:p>
        </p:txBody>
      </p:sp>
      <p:pic>
        <p:nvPicPr>
          <p:cNvPr id="21" name="Obrázek 2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805" y="8594694"/>
            <a:ext cx="3320907" cy="993834"/>
          </a:xfrm>
          <a:prstGeom prst="rect">
            <a:avLst/>
          </a:prstGeom>
        </p:spPr>
      </p:pic>
      <p:sp>
        <p:nvSpPr>
          <p:cNvPr id="10" name="Zástupný text 17">
            <a:extLst>
              <a:ext uri="{FF2B5EF4-FFF2-40B4-BE49-F238E27FC236}">
                <a16:creationId xmlns:a16="http://schemas.microsoft.com/office/drawing/2014/main" id="{12D2A09A-CC90-05D3-1013-5EA92A6A8D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83257" y="923666"/>
            <a:ext cx="11061002" cy="1109273"/>
          </a:xfrm>
        </p:spPr>
        <p:txBody>
          <a:bodyPr>
            <a:normAutofit/>
          </a:bodyPr>
          <a:lstStyle>
            <a:lvl1pPr marL="0" indent="0">
              <a:buNone/>
              <a:defRPr sz="5400" b="1">
                <a:solidFill>
                  <a:srgbClr val="0E502E"/>
                </a:solidFill>
              </a:defRPr>
            </a:lvl1pPr>
          </a:lstStyle>
          <a:p>
            <a:pPr lvl="0"/>
            <a:r>
              <a:rPr lang="en-US" dirty="0" err="1"/>
              <a:t>Nadpis</a:t>
            </a:r>
            <a:endParaRPr lang="en-US" dirty="0"/>
          </a:p>
        </p:txBody>
      </p:sp>
      <p:sp>
        <p:nvSpPr>
          <p:cNvPr id="11" name="Zástupný text 9">
            <a:extLst>
              <a:ext uri="{FF2B5EF4-FFF2-40B4-BE49-F238E27FC236}">
                <a16:creationId xmlns:a16="http://schemas.microsoft.com/office/drawing/2014/main" id="{F87DD98D-B373-F06B-6402-C701CB823C6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83255" y="2592879"/>
            <a:ext cx="11061003" cy="6995649"/>
          </a:xfrm>
        </p:spPr>
        <p:txBody>
          <a:bodyPr>
            <a:normAutofit/>
          </a:bodyPr>
          <a:lstStyle>
            <a:lvl1pPr>
              <a:spcAft>
                <a:spcPts val="2700"/>
              </a:spcAft>
              <a:defRPr sz="2700" b="0"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685800" indent="0">
              <a:buNone/>
              <a:defRPr/>
            </a:lvl2pPr>
          </a:lstStyle>
          <a:p>
            <a:pPr lvl="0"/>
            <a:r>
              <a:rPr lang="en-US" dirty="0" err="1"/>
              <a:t>Zde</a:t>
            </a:r>
            <a:r>
              <a:rPr lang="en-US" dirty="0"/>
              <a:t> </a:t>
            </a:r>
            <a:r>
              <a:rPr lang="en-US" dirty="0" err="1"/>
              <a:t>pište</a:t>
            </a:r>
            <a:r>
              <a:rPr lang="en-US" dirty="0"/>
              <a:t>…</a:t>
            </a:r>
          </a:p>
          <a:p>
            <a:pPr lvl="0"/>
            <a:endParaRPr lang="cs-CZ" dirty="0"/>
          </a:p>
        </p:txBody>
      </p:sp>
      <p:sp>
        <p:nvSpPr>
          <p:cNvPr id="12" name="Zástupný text 4">
            <a:extLst>
              <a:ext uri="{FF2B5EF4-FFF2-40B4-BE49-F238E27FC236}">
                <a16:creationId xmlns:a16="http://schemas.microsoft.com/office/drawing/2014/main" id="{A8A1D6CD-0D5E-FE29-F29B-8C5CC9C39A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9384" y="923666"/>
            <a:ext cx="4602956" cy="2693832"/>
          </a:xfrm>
        </p:spPr>
        <p:txBody>
          <a:bodyPr>
            <a:noAutofit/>
          </a:bodyPr>
          <a:lstStyle>
            <a:lvl1pPr marL="0" indent="0">
              <a:buNone/>
              <a:defRPr sz="5400" b="1">
                <a:solidFill>
                  <a:srgbClr val="0E502E"/>
                </a:solidFill>
              </a:defRPr>
            </a:lvl1pPr>
          </a:lstStyle>
          <a:p>
            <a:pPr lvl="0"/>
            <a:r>
              <a:rPr lang="cs-CZ" dirty="0"/>
              <a:t>Národní program Životní prostředí</a:t>
            </a:r>
            <a:endParaRPr lang="en-US" dirty="0"/>
          </a:p>
        </p:txBody>
      </p:sp>
      <p:sp>
        <p:nvSpPr>
          <p:cNvPr id="13" name="Zástupný text 19">
            <a:extLst>
              <a:ext uri="{FF2B5EF4-FFF2-40B4-BE49-F238E27FC236}">
                <a16:creationId xmlns:a16="http://schemas.microsoft.com/office/drawing/2014/main" id="{F2474CD0-B1B2-606C-8BB1-449329E482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9384" y="4300036"/>
            <a:ext cx="4602956" cy="2342054"/>
          </a:xfrm>
        </p:spPr>
        <p:txBody>
          <a:bodyPr>
            <a:normAutofit/>
          </a:bodyPr>
          <a:lstStyle>
            <a:lvl1pPr marL="0" indent="0">
              <a:buNone/>
              <a:defRPr sz="2700">
                <a:solidFill>
                  <a:srgbClr val="0E502E"/>
                </a:solidFill>
              </a:defRPr>
            </a:lvl1pPr>
          </a:lstStyle>
          <a:p>
            <a:pPr lvl="0"/>
            <a:r>
              <a:rPr lang="cs-CZ" dirty="0"/>
              <a:t>Národní plán obnovy</a:t>
            </a:r>
            <a:endParaRPr lang="en-US" dirty="0"/>
          </a:p>
        </p:txBody>
      </p:sp>
      <p:cxnSp>
        <p:nvCxnSpPr>
          <p:cNvPr id="14" name="Přímá spojnice 13"/>
          <p:cNvCxnSpPr/>
          <p:nvPr userDrawn="1"/>
        </p:nvCxnSpPr>
        <p:spPr>
          <a:xfrm flipH="1" flipV="1">
            <a:off x="5372100" y="5009198"/>
            <a:ext cx="9624" cy="5277803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59940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ské fon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2563FDE9-62D9-5EE3-22BA-21784139564F}"/>
              </a:ext>
            </a:extLst>
          </p:cNvPr>
          <p:cNvSpPr/>
          <p:nvPr userDrawn="1"/>
        </p:nvSpPr>
        <p:spPr>
          <a:xfrm>
            <a:off x="-1" y="-1"/>
            <a:ext cx="5381726" cy="7324628"/>
          </a:xfrm>
          <a:prstGeom prst="rect">
            <a:avLst/>
          </a:prstGeom>
          <a:solidFill>
            <a:srgbClr val="C2D8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>
              <a:solidFill>
                <a:srgbClr val="319932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762" y="8301662"/>
            <a:ext cx="1117775" cy="1253445"/>
          </a:xfrm>
          <a:prstGeom prst="rect">
            <a:avLst/>
          </a:prstGeom>
        </p:spPr>
      </p:pic>
      <p:sp>
        <p:nvSpPr>
          <p:cNvPr id="10" name="Zástupný text 17">
            <a:extLst>
              <a:ext uri="{FF2B5EF4-FFF2-40B4-BE49-F238E27FC236}">
                <a16:creationId xmlns:a16="http://schemas.microsoft.com/office/drawing/2014/main" id="{12D2A09A-CC90-05D3-1013-5EA92A6A8D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83257" y="923666"/>
            <a:ext cx="11061002" cy="1109273"/>
          </a:xfrm>
        </p:spPr>
        <p:txBody>
          <a:bodyPr>
            <a:normAutofit/>
          </a:bodyPr>
          <a:lstStyle>
            <a:lvl1pPr marL="0" indent="0">
              <a:buNone/>
              <a:defRPr sz="5400" b="1">
                <a:solidFill>
                  <a:srgbClr val="0E502E"/>
                </a:solidFill>
              </a:defRPr>
            </a:lvl1pPr>
          </a:lstStyle>
          <a:p>
            <a:pPr lvl="0"/>
            <a:r>
              <a:rPr lang="en-US" dirty="0" err="1"/>
              <a:t>Nadpis</a:t>
            </a:r>
            <a:endParaRPr lang="en-US" dirty="0"/>
          </a:p>
        </p:txBody>
      </p:sp>
      <p:sp>
        <p:nvSpPr>
          <p:cNvPr id="11" name="Zástupný text 9">
            <a:extLst>
              <a:ext uri="{FF2B5EF4-FFF2-40B4-BE49-F238E27FC236}">
                <a16:creationId xmlns:a16="http://schemas.microsoft.com/office/drawing/2014/main" id="{F87DD98D-B373-F06B-6402-C701CB823C6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83255" y="2592879"/>
            <a:ext cx="11061003" cy="6995649"/>
          </a:xfrm>
        </p:spPr>
        <p:txBody>
          <a:bodyPr>
            <a:normAutofit/>
          </a:bodyPr>
          <a:lstStyle>
            <a:lvl1pPr>
              <a:spcAft>
                <a:spcPts val="2700"/>
              </a:spcAft>
              <a:defRPr sz="2700" b="0"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685800" indent="0">
              <a:buNone/>
              <a:defRPr/>
            </a:lvl2pPr>
          </a:lstStyle>
          <a:p>
            <a:pPr lvl="0"/>
            <a:r>
              <a:rPr lang="en-US" dirty="0" err="1"/>
              <a:t>Zde</a:t>
            </a:r>
            <a:r>
              <a:rPr lang="en-US" dirty="0"/>
              <a:t> </a:t>
            </a:r>
            <a:r>
              <a:rPr lang="en-US" dirty="0" err="1"/>
              <a:t>pište</a:t>
            </a:r>
            <a:r>
              <a:rPr lang="en-US" dirty="0"/>
              <a:t>…</a:t>
            </a:r>
          </a:p>
          <a:p>
            <a:pPr lvl="0"/>
            <a:endParaRPr lang="cs-CZ" dirty="0"/>
          </a:p>
        </p:txBody>
      </p:sp>
      <p:sp>
        <p:nvSpPr>
          <p:cNvPr id="14" name="Zástupný text 4">
            <a:extLst>
              <a:ext uri="{FF2B5EF4-FFF2-40B4-BE49-F238E27FC236}">
                <a16:creationId xmlns:a16="http://schemas.microsoft.com/office/drawing/2014/main" id="{A8A1D6CD-0D5E-FE29-F29B-8C5CC9C39A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9384" y="923666"/>
            <a:ext cx="4602956" cy="1800654"/>
          </a:xfrm>
        </p:spPr>
        <p:txBody>
          <a:bodyPr>
            <a:normAutofit/>
          </a:bodyPr>
          <a:lstStyle>
            <a:lvl1pPr marL="0" indent="0">
              <a:buNone/>
              <a:defRPr sz="5400" b="1">
                <a:solidFill>
                  <a:srgbClr val="0E502E"/>
                </a:solidFill>
              </a:defRPr>
            </a:lvl1pPr>
          </a:lstStyle>
          <a:p>
            <a:pPr lvl="0"/>
            <a:r>
              <a:rPr lang="cs-CZ" dirty="0"/>
              <a:t>Norské fondy</a:t>
            </a:r>
            <a:endParaRPr lang="en-US" dirty="0"/>
          </a:p>
        </p:txBody>
      </p:sp>
      <p:sp>
        <p:nvSpPr>
          <p:cNvPr id="15" name="Zástupný text 19">
            <a:extLst>
              <a:ext uri="{FF2B5EF4-FFF2-40B4-BE49-F238E27FC236}">
                <a16:creationId xmlns:a16="http://schemas.microsoft.com/office/drawing/2014/main" id="{F2474CD0-B1B2-606C-8BB1-449329E482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9384" y="2793412"/>
            <a:ext cx="4602956" cy="4008269"/>
          </a:xfrm>
        </p:spPr>
        <p:txBody>
          <a:bodyPr>
            <a:normAutofit/>
          </a:bodyPr>
          <a:lstStyle>
            <a:lvl1pPr marL="0" indent="0">
              <a:buNone/>
              <a:defRPr sz="2700">
                <a:solidFill>
                  <a:srgbClr val="0E502E"/>
                </a:solidFill>
              </a:defRPr>
            </a:lvl1pPr>
          </a:lstStyle>
          <a:p>
            <a:pPr lvl="0"/>
            <a:r>
              <a:rPr lang="en-US" dirty="0" err="1"/>
              <a:t>Zde</a:t>
            </a:r>
            <a:r>
              <a:rPr lang="en-US" dirty="0"/>
              <a:t> </a:t>
            </a:r>
            <a:r>
              <a:rPr lang="en-US" dirty="0" err="1"/>
              <a:t>pište</a:t>
            </a:r>
            <a:r>
              <a:rPr lang="en-US" dirty="0"/>
              <a:t>…</a:t>
            </a:r>
          </a:p>
        </p:txBody>
      </p:sp>
      <p:cxnSp>
        <p:nvCxnSpPr>
          <p:cNvPr id="12" name="Přímá spojnice 11"/>
          <p:cNvCxnSpPr/>
          <p:nvPr userDrawn="1"/>
        </p:nvCxnSpPr>
        <p:spPr>
          <a:xfrm flipH="1" flipV="1">
            <a:off x="5372100" y="5009198"/>
            <a:ext cx="9624" cy="5277803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457198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Ž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>
            <a:extLst>
              <a:ext uri="{FF2B5EF4-FFF2-40B4-BE49-F238E27FC236}">
                <a16:creationId xmlns:a16="http://schemas.microsoft.com/office/drawing/2014/main" id="{2563FDE9-62D9-5EE3-22BA-21784139564F}"/>
              </a:ext>
            </a:extLst>
          </p:cNvPr>
          <p:cNvSpPr/>
          <p:nvPr userDrawn="1"/>
        </p:nvSpPr>
        <p:spPr>
          <a:xfrm>
            <a:off x="-1" y="-1"/>
            <a:ext cx="5381726" cy="7324628"/>
          </a:xfrm>
          <a:prstGeom prst="rect">
            <a:avLst/>
          </a:prstGeom>
          <a:solidFill>
            <a:srgbClr val="C2D8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>
              <a:solidFill>
                <a:srgbClr val="319932"/>
              </a:solidFill>
            </a:endParaRPr>
          </a:p>
        </p:txBody>
      </p:sp>
      <p:pic>
        <p:nvPicPr>
          <p:cNvPr id="28" name="Obrázek 2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6637" y="8793295"/>
            <a:ext cx="3300860" cy="855872"/>
          </a:xfrm>
          <a:prstGeom prst="rect">
            <a:avLst/>
          </a:prstGeom>
        </p:spPr>
      </p:pic>
      <p:sp>
        <p:nvSpPr>
          <p:cNvPr id="10" name="Zástupný text 17">
            <a:extLst>
              <a:ext uri="{FF2B5EF4-FFF2-40B4-BE49-F238E27FC236}">
                <a16:creationId xmlns:a16="http://schemas.microsoft.com/office/drawing/2014/main" id="{12D2A09A-CC90-05D3-1013-5EA92A6A8D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83257" y="923666"/>
            <a:ext cx="11061002" cy="1109273"/>
          </a:xfrm>
        </p:spPr>
        <p:txBody>
          <a:bodyPr>
            <a:normAutofit/>
          </a:bodyPr>
          <a:lstStyle>
            <a:lvl1pPr marL="0" indent="0">
              <a:buNone/>
              <a:defRPr sz="5400" b="1">
                <a:solidFill>
                  <a:srgbClr val="0E502E"/>
                </a:solidFill>
              </a:defRPr>
            </a:lvl1pPr>
          </a:lstStyle>
          <a:p>
            <a:pPr lvl="0"/>
            <a:r>
              <a:rPr lang="en-US" dirty="0" err="1"/>
              <a:t>Nadpis</a:t>
            </a:r>
            <a:endParaRPr lang="en-US" dirty="0"/>
          </a:p>
        </p:txBody>
      </p:sp>
      <p:sp>
        <p:nvSpPr>
          <p:cNvPr id="11" name="Zástupný text 9">
            <a:extLst>
              <a:ext uri="{FF2B5EF4-FFF2-40B4-BE49-F238E27FC236}">
                <a16:creationId xmlns:a16="http://schemas.microsoft.com/office/drawing/2014/main" id="{F87DD98D-B373-F06B-6402-C701CB823C6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83255" y="2592879"/>
            <a:ext cx="11061003" cy="6995649"/>
          </a:xfrm>
        </p:spPr>
        <p:txBody>
          <a:bodyPr>
            <a:normAutofit/>
          </a:bodyPr>
          <a:lstStyle>
            <a:lvl1pPr>
              <a:spcAft>
                <a:spcPts val="2700"/>
              </a:spcAft>
              <a:defRPr sz="2700" b="0"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685800" indent="0">
              <a:buNone/>
              <a:defRPr/>
            </a:lvl2pPr>
          </a:lstStyle>
          <a:p>
            <a:pPr lvl="0"/>
            <a:r>
              <a:rPr lang="en-US" dirty="0" err="1"/>
              <a:t>Zde</a:t>
            </a:r>
            <a:r>
              <a:rPr lang="en-US" dirty="0"/>
              <a:t> </a:t>
            </a:r>
            <a:r>
              <a:rPr lang="en-US" dirty="0" err="1"/>
              <a:t>pište</a:t>
            </a:r>
            <a:r>
              <a:rPr lang="en-US" dirty="0"/>
              <a:t>…</a:t>
            </a:r>
          </a:p>
          <a:p>
            <a:pPr lvl="0"/>
            <a:endParaRPr lang="cs-CZ" dirty="0"/>
          </a:p>
        </p:txBody>
      </p:sp>
      <p:sp>
        <p:nvSpPr>
          <p:cNvPr id="14" name="Zástupný text 4">
            <a:extLst>
              <a:ext uri="{FF2B5EF4-FFF2-40B4-BE49-F238E27FC236}">
                <a16:creationId xmlns:a16="http://schemas.microsoft.com/office/drawing/2014/main" id="{A8A1D6CD-0D5E-FE29-F29B-8C5CC9C39A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9384" y="923666"/>
            <a:ext cx="4602956" cy="2693832"/>
          </a:xfrm>
        </p:spPr>
        <p:txBody>
          <a:bodyPr>
            <a:noAutofit/>
          </a:bodyPr>
          <a:lstStyle>
            <a:lvl1pPr marL="0" indent="0">
              <a:buNone/>
              <a:defRPr sz="5400" b="1">
                <a:solidFill>
                  <a:srgbClr val="0E502E"/>
                </a:solidFill>
              </a:defRPr>
            </a:lvl1pPr>
          </a:lstStyle>
          <a:p>
            <a:pPr lvl="0"/>
            <a:r>
              <a:rPr lang="cs-CZ" dirty="0"/>
              <a:t>Operační program Životní prostředí</a:t>
            </a:r>
            <a:endParaRPr lang="en-US" dirty="0"/>
          </a:p>
        </p:txBody>
      </p:sp>
      <p:pic>
        <p:nvPicPr>
          <p:cNvPr id="19" name="Obrázek 18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4615" y="7929293"/>
            <a:ext cx="2891147" cy="475905"/>
          </a:xfrm>
          <a:prstGeom prst="rect">
            <a:avLst/>
          </a:prstGeom>
        </p:spPr>
      </p:pic>
      <p:sp>
        <p:nvSpPr>
          <p:cNvPr id="12" name="Zástupný text 19">
            <a:extLst>
              <a:ext uri="{FF2B5EF4-FFF2-40B4-BE49-F238E27FC236}">
                <a16:creationId xmlns:a16="http://schemas.microsoft.com/office/drawing/2014/main" id="{F2474CD0-B1B2-606C-8BB1-449329E482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9384" y="4300036"/>
            <a:ext cx="4602956" cy="2342054"/>
          </a:xfrm>
        </p:spPr>
        <p:txBody>
          <a:bodyPr>
            <a:normAutofit/>
          </a:bodyPr>
          <a:lstStyle>
            <a:lvl1pPr marL="0" indent="0">
              <a:buNone/>
              <a:defRPr sz="2700">
                <a:solidFill>
                  <a:srgbClr val="0E502E"/>
                </a:solidFill>
              </a:defRPr>
            </a:lvl1pPr>
          </a:lstStyle>
          <a:p>
            <a:pPr lvl="0"/>
            <a:r>
              <a:rPr lang="en-US" dirty="0" err="1"/>
              <a:t>Zde</a:t>
            </a:r>
            <a:r>
              <a:rPr lang="en-US" dirty="0"/>
              <a:t> </a:t>
            </a:r>
            <a:r>
              <a:rPr lang="en-US" dirty="0" err="1"/>
              <a:t>pište</a:t>
            </a:r>
            <a:endParaRPr lang="en-US" dirty="0"/>
          </a:p>
        </p:txBody>
      </p:sp>
      <p:cxnSp>
        <p:nvCxnSpPr>
          <p:cNvPr id="17" name="Přímá spojnice 16"/>
          <p:cNvCxnSpPr/>
          <p:nvPr userDrawn="1"/>
        </p:nvCxnSpPr>
        <p:spPr>
          <a:xfrm flipH="1" flipV="1">
            <a:off x="5372100" y="5009198"/>
            <a:ext cx="9624" cy="5277803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78837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délník 19">
            <a:extLst>
              <a:ext uri="{FF2B5EF4-FFF2-40B4-BE49-F238E27FC236}">
                <a16:creationId xmlns:a16="http://schemas.microsoft.com/office/drawing/2014/main" id="{2563FDE9-62D9-5EE3-22BA-21784139564F}"/>
              </a:ext>
            </a:extLst>
          </p:cNvPr>
          <p:cNvSpPr/>
          <p:nvPr userDrawn="1"/>
        </p:nvSpPr>
        <p:spPr>
          <a:xfrm>
            <a:off x="-1" y="-1"/>
            <a:ext cx="5381726" cy="7324628"/>
          </a:xfrm>
          <a:prstGeom prst="rect">
            <a:avLst/>
          </a:prstGeom>
          <a:solidFill>
            <a:srgbClr val="C2D8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>
              <a:solidFill>
                <a:srgbClr val="319932"/>
              </a:solidFill>
            </a:endParaRPr>
          </a:p>
        </p:txBody>
      </p:sp>
      <p:sp>
        <p:nvSpPr>
          <p:cNvPr id="10" name="Zástupný text 17">
            <a:extLst>
              <a:ext uri="{FF2B5EF4-FFF2-40B4-BE49-F238E27FC236}">
                <a16:creationId xmlns:a16="http://schemas.microsoft.com/office/drawing/2014/main" id="{12D2A09A-CC90-05D3-1013-5EA92A6A8D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83257" y="923666"/>
            <a:ext cx="11061002" cy="1109273"/>
          </a:xfrm>
        </p:spPr>
        <p:txBody>
          <a:bodyPr>
            <a:normAutofit/>
          </a:bodyPr>
          <a:lstStyle>
            <a:lvl1pPr marL="0" indent="0">
              <a:buNone/>
              <a:defRPr sz="5400" b="1">
                <a:solidFill>
                  <a:srgbClr val="0E502E"/>
                </a:solidFill>
              </a:defRPr>
            </a:lvl1pPr>
          </a:lstStyle>
          <a:p>
            <a:pPr lvl="0"/>
            <a:r>
              <a:rPr lang="en-US" dirty="0" err="1"/>
              <a:t>Nadpis</a:t>
            </a:r>
            <a:endParaRPr lang="en-US" dirty="0"/>
          </a:p>
        </p:txBody>
      </p:sp>
      <p:sp>
        <p:nvSpPr>
          <p:cNvPr id="11" name="Zástupný text 9">
            <a:extLst>
              <a:ext uri="{FF2B5EF4-FFF2-40B4-BE49-F238E27FC236}">
                <a16:creationId xmlns:a16="http://schemas.microsoft.com/office/drawing/2014/main" id="{F87DD98D-B373-F06B-6402-C701CB823C6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83255" y="2592879"/>
            <a:ext cx="11061003" cy="6995649"/>
          </a:xfrm>
        </p:spPr>
        <p:txBody>
          <a:bodyPr>
            <a:normAutofit/>
          </a:bodyPr>
          <a:lstStyle>
            <a:lvl1pPr>
              <a:spcAft>
                <a:spcPts val="2700"/>
              </a:spcAft>
              <a:defRPr sz="2700" b="0"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685800" indent="0">
              <a:buNone/>
              <a:defRPr/>
            </a:lvl2pPr>
          </a:lstStyle>
          <a:p>
            <a:pPr lvl="0"/>
            <a:r>
              <a:rPr lang="en-US" dirty="0" err="1"/>
              <a:t>Zde</a:t>
            </a:r>
            <a:r>
              <a:rPr lang="en-US" dirty="0"/>
              <a:t> </a:t>
            </a:r>
            <a:r>
              <a:rPr lang="en-US" dirty="0" err="1"/>
              <a:t>pište</a:t>
            </a:r>
            <a:r>
              <a:rPr lang="en-US" dirty="0"/>
              <a:t>…</a:t>
            </a:r>
          </a:p>
          <a:p>
            <a:pPr lvl="0"/>
            <a:endParaRPr lang="cs-CZ" dirty="0"/>
          </a:p>
        </p:txBody>
      </p:sp>
      <p:grpSp>
        <p:nvGrpSpPr>
          <p:cNvPr id="2" name="Skupina 1"/>
          <p:cNvGrpSpPr/>
          <p:nvPr userDrawn="1"/>
        </p:nvGrpSpPr>
        <p:grpSpPr>
          <a:xfrm>
            <a:off x="516650" y="8026612"/>
            <a:ext cx="2820444" cy="342839"/>
            <a:chOff x="479256" y="4019095"/>
            <a:chExt cx="7409096" cy="900610"/>
          </a:xfrm>
        </p:grpSpPr>
        <p:pic>
          <p:nvPicPr>
            <p:cNvPr id="26" name="Obrázek 25"/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9256" y="4019095"/>
              <a:ext cx="900610" cy="900610"/>
            </a:xfrm>
            <a:prstGeom prst="rect">
              <a:avLst/>
            </a:prstGeom>
          </p:spPr>
        </p:pic>
        <p:pic>
          <p:nvPicPr>
            <p:cNvPr id="27" name="Obrázek 26"/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64004" y="4019095"/>
              <a:ext cx="900610" cy="900610"/>
            </a:xfrm>
            <a:prstGeom prst="rect">
              <a:avLst/>
            </a:prstGeom>
          </p:spPr>
        </p:pic>
        <p:pic>
          <p:nvPicPr>
            <p:cNvPr id="29" name="Obrázek 28"/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48752" y="4019095"/>
              <a:ext cx="900610" cy="900610"/>
            </a:xfrm>
            <a:prstGeom prst="rect">
              <a:avLst/>
            </a:prstGeom>
          </p:spPr>
        </p:pic>
        <p:pic>
          <p:nvPicPr>
            <p:cNvPr id="31" name="Obrázek 30"/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33500" y="4019095"/>
              <a:ext cx="900610" cy="900610"/>
            </a:xfrm>
            <a:prstGeom prst="rect">
              <a:avLst/>
            </a:prstGeom>
          </p:spPr>
        </p:pic>
        <p:pic>
          <p:nvPicPr>
            <p:cNvPr id="32" name="Obrázek 31"/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18248" y="4019095"/>
              <a:ext cx="900610" cy="900610"/>
            </a:xfrm>
            <a:prstGeom prst="rect">
              <a:avLst/>
            </a:prstGeom>
          </p:spPr>
        </p:pic>
        <p:pic>
          <p:nvPicPr>
            <p:cNvPr id="33" name="Obrázek 32"/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2996" y="4019095"/>
              <a:ext cx="900610" cy="900610"/>
            </a:xfrm>
            <a:prstGeom prst="rect">
              <a:avLst/>
            </a:prstGeom>
          </p:spPr>
        </p:pic>
        <p:pic>
          <p:nvPicPr>
            <p:cNvPr id="34" name="Obrázek 33"/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87742" y="4019095"/>
              <a:ext cx="900610" cy="900610"/>
            </a:xfrm>
            <a:prstGeom prst="rect">
              <a:avLst/>
            </a:prstGeom>
          </p:spPr>
        </p:pic>
      </p:grpSp>
      <p:sp>
        <p:nvSpPr>
          <p:cNvPr id="18" name="Zástupný text 4">
            <a:extLst>
              <a:ext uri="{FF2B5EF4-FFF2-40B4-BE49-F238E27FC236}">
                <a16:creationId xmlns:a16="http://schemas.microsoft.com/office/drawing/2014/main" id="{A8A1D6CD-0D5E-FE29-F29B-8C5CC9C39A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9384" y="923666"/>
            <a:ext cx="4602956" cy="2964891"/>
          </a:xfrm>
        </p:spPr>
        <p:txBody>
          <a:bodyPr>
            <a:noAutofit/>
          </a:bodyPr>
          <a:lstStyle>
            <a:lvl1pPr marL="0" indent="0">
              <a:buNone/>
              <a:defRPr sz="5400" b="1">
                <a:solidFill>
                  <a:srgbClr val="0E502E"/>
                </a:solidFill>
              </a:defRPr>
            </a:lvl1pPr>
          </a:lstStyle>
          <a:p>
            <a:pPr lvl="0"/>
            <a:r>
              <a:rPr lang="cs-CZ" dirty="0"/>
              <a:t>Operační program Spravedlivá transformace</a:t>
            </a:r>
            <a:endParaRPr lang="en-US" dirty="0"/>
          </a:p>
        </p:txBody>
      </p:sp>
      <p:pic>
        <p:nvPicPr>
          <p:cNvPr id="22" name="Obrázek 21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3723" y="8793295"/>
            <a:ext cx="3300860" cy="855872"/>
          </a:xfrm>
          <a:prstGeom prst="rect">
            <a:avLst/>
          </a:prstGeom>
        </p:spPr>
      </p:pic>
      <p:sp>
        <p:nvSpPr>
          <p:cNvPr id="24" name="Zástupný text 19">
            <a:extLst>
              <a:ext uri="{FF2B5EF4-FFF2-40B4-BE49-F238E27FC236}">
                <a16:creationId xmlns:a16="http://schemas.microsoft.com/office/drawing/2014/main" id="{F2474CD0-B1B2-606C-8BB1-449329E482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9384" y="4198717"/>
            <a:ext cx="4602956" cy="2342054"/>
          </a:xfrm>
        </p:spPr>
        <p:txBody>
          <a:bodyPr>
            <a:normAutofit/>
          </a:bodyPr>
          <a:lstStyle>
            <a:lvl1pPr marL="0" indent="0">
              <a:buNone/>
              <a:defRPr sz="2700">
                <a:solidFill>
                  <a:srgbClr val="0E502E"/>
                </a:solidFill>
              </a:defRPr>
            </a:lvl1pPr>
          </a:lstStyle>
          <a:p>
            <a:pPr lvl="0"/>
            <a:r>
              <a:rPr lang="en-US" dirty="0" err="1"/>
              <a:t>Zde</a:t>
            </a:r>
            <a:r>
              <a:rPr lang="en-US" dirty="0"/>
              <a:t> </a:t>
            </a:r>
            <a:r>
              <a:rPr lang="en-US" dirty="0" err="1"/>
              <a:t>pište</a:t>
            </a:r>
            <a:endParaRPr lang="en-US" dirty="0"/>
          </a:p>
        </p:txBody>
      </p:sp>
      <p:cxnSp>
        <p:nvCxnSpPr>
          <p:cNvPr id="25" name="Přímá spojnice 24"/>
          <p:cNvCxnSpPr/>
          <p:nvPr userDrawn="1"/>
        </p:nvCxnSpPr>
        <p:spPr>
          <a:xfrm flipH="1" flipV="1">
            <a:off x="5372100" y="5009198"/>
            <a:ext cx="9624" cy="5277803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321208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d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11">
            <a:extLst>
              <a:ext uri="{FF2B5EF4-FFF2-40B4-BE49-F238E27FC236}">
                <a16:creationId xmlns:a16="http://schemas.microsoft.com/office/drawing/2014/main" id="{2563FDE9-62D9-5EE3-22BA-21784139564F}"/>
              </a:ext>
            </a:extLst>
          </p:cNvPr>
          <p:cNvSpPr/>
          <p:nvPr userDrawn="1"/>
        </p:nvSpPr>
        <p:spPr>
          <a:xfrm>
            <a:off x="-1" y="-1"/>
            <a:ext cx="5381726" cy="7324628"/>
          </a:xfrm>
          <a:prstGeom prst="rect">
            <a:avLst/>
          </a:prstGeom>
          <a:solidFill>
            <a:srgbClr val="C2D8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>
              <a:solidFill>
                <a:srgbClr val="319932"/>
              </a:solidFill>
            </a:endParaRPr>
          </a:p>
        </p:txBody>
      </p:sp>
      <p:pic>
        <p:nvPicPr>
          <p:cNvPr id="17" name="Obrázek 1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2296" y="8421703"/>
            <a:ext cx="4385411" cy="1220237"/>
          </a:xfrm>
          <a:prstGeom prst="rect">
            <a:avLst/>
          </a:prstGeom>
        </p:spPr>
      </p:pic>
      <p:sp>
        <p:nvSpPr>
          <p:cNvPr id="10" name="Zástupný text 17">
            <a:extLst>
              <a:ext uri="{FF2B5EF4-FFF2-40B4-BE49-F238E27FC236}">
                <a16:creationId xmlns:a16="http://schemas.microsoft.com/office/drawing/2014/main" id="{12D2A09A-CC90-05D3-1013-5EA92A6A8D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83257" y="923666"/>
            <a:ext cx="11061002" cy="1109273"/>
          </a:xfrm>
        </p:spPr>
        <p:txBody>
          <a:bodyPr>
            <a:normAutofit/>
          </a:bodyPr>
          <a:lstStyle>
            <a:lvl1pPr marL="0" indent="0">
              <a:buNone/>
              <a:defRPr sz="5400" b="1">
                <a:solidFill>
                  <a:srgbClr val="0E502E"/>
                </a:solidFill>
              </a:defRPr>
            </a:lvl1pPr>
          </a:lstStyle>
          <a:p>
            <a:pPr lvl="0"/>
            <a:r>
              <a:rPr lang="en-US" dirty="0" err="1"/>
              <a:t>Nadpis</a:t>
            </a:r>
            <a:endParaRPr lang="en-US" dirty="0"/>
          </a:p>
        </p:txBody>
      </p:sp>
      <p:sp>
        <p:nvSpPr>
          <p:cNvPr id="11" name="Zástupný text 9">
            <a:extLst>
              <a:ext uri="{FF2B5EF4-FFF2-40B4-BE49-F238E27FC236}">
                <a16:creationId xmlns:a16="http://schemas.microsoft.com/office/drawing/2014/main" id="{F87DD98D-B373-F06B-6402-C701CB823C6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83255" y="2592879"/>
            <a:ext cx="11061003" cy="6995649"/>
          </a:xfrm>
        </p:spPr>
        <p:txBody>
          <a:bodyPr>
            <a:normAutofit/>
          </a:bodyPr>
          <a:lstStyle>
            <a:lvl1pPr>
              <a:spcAft>
                <a:spcPts val="2700"/>
              </a:spcAft>
              <a:defRPr sz="2700" b="0"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685800" indent="0">
              <a:buNone/>
              <a:defRPr/>
            </a:lvl2pPr>
          </a:lstStyle>
          <a:p>
            <a:pPr lvl="0"/>
            <a:r>
              <a:rPr lang="en-US" dirty="0" err="1"/>
              <a:t>Zde</a:t>
            </a:r>
            <a:r>
              <a:rPr lang="en-US" dirty="0"/>
              <a:t> </a:t>
            </a:r>
            <a:r>
              <a:rPr lang="en-US" dirty="0" err="1"/>
              <a:t>pište</a:t>
            </a:r>
            <a:r>
              <a:rPr lang="en-US" dirty="0"/>
              <a:t>…</a:t>
            </a:r>
          </a:p>
          <a:p>
            <a:pPr lvl="0"/>
            <a:endParaRPr lang="cs-CZ" dirty="0"/>
          </a:p>
        </p:txBody>
      </p:sp>
      <p:sp>
        <p:nvSpPr>
          <p:cNvPr id="18" name="Zástupný text 4">
            <a:extLst>
              <a:ext uri="{FF2B5EF4-FFF2-40B4-BE49-F238E27FC236}">
                <a16:creationId xmlns:a16="http://schemas.microsoft.com/office/drawing/2014/main" id="{A8A1D6CD-0D5E-FE29-F29B-8C5CC9C39A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9384" y="923666"/>
            <a:ext cx="4814213" cy="1451889"/>
          </a:xfrm>
        </p:spPr>
        <p:txBody>
          <a:bodyPr>
            <a:noAutofit/>
          </a:bodyPr>
          <a:lstStyle>
            <a:lvl1pPr marL="0" indent="0">
              <a:buNone/>
              <a:defRPr sz="5400" b="1">
                <a:solidFill>
                  <a:srgbClr val="0E502E"/>
                </a:solidFill>
              </a:defRPr>
            </a:lvl1pPr>
          </a:lstStyle>
          <a:p>
            <a:pPr lvl="0"/>
            <a:r>
              <a:rPr lang="cs-CZ" dirty="0"/>
              <a:t>Modernizační fond</a:t>
            </a:r>
            <a:endParaRPr lang="en-US" dirty="0"/>
          </a:p>
        </p:txBody>
      </p:sp>
      <p:sp>
        <p:nvSpPr>
          <p:cNvPr id="19" name="Zástupný text 19">
            <a:extLst>
              <a:ext uri="{FF2B5EF4-FFF2-40B4-BE49-F238E27FC236}">
                <a16:creationId xmlns:a16="http://schemas.microsoft.com/office/drawing/2014/main" id="{F2474CD0-B1B2-606C-8BB1-449329E482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9384" y="2727211"/>
            <a:ext cx="4602956" cy="2342054"/>
          </a:xfrm>
        </p:spPr>
        <p:txBody>
          <a:bodyPr>
            <a:normAutofit/>
          </a:bodyPr>
          <a:lstStyle>
            <a:lvl1pPr marL="0" indent="0">
              <a:buNone/>
              <a:defRPr sz="2700">
                <a:solidFill>
                  <a:srgbClr val="0E502E"/>
                </a:solidFill>
              </a:defRPr>
            </a:lvl1pPr>
          </a:lstStyle>
          <a:p>
            <a:pPr lvl="0"/>
            <a:r>
              <a:rPr lang="en-US" dirty="0" err="1"/>
              <a:t>Zde</a:t>
            </a:r>
            <a:r>
              <a:rPr lang="en-US" dirty="0"/>
              <a:t> </a:t>
            </a:r>
            <a:r>
              <a:rPr lang="en-US" dirty="0" err="1"/>
              <a:t>pište</a:t>
            </a:r>
            <a:endParaRPr lang="en-US" dirty="0"/>
          </a:p>
        </p:txBody>
      </p:sp>
      <p:cxnSp>
        <p:nvCxnSpPr>
          <p:cNvPr id="3" name="Přímá spojnice 2"/>
          <p:cNvCxnSpPr/>
          <p:nvPr userDrawn="1"/>
        </p:nvCxnSpPr>
        <p:spPr>
          <a:xfrm flipH="1" flipV="1">
            <a:off x="5372100" y="5009198"/>
            <a:ext cx="9624" cy="5277803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501965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věreč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2563FDE9-62D9-5EE3-22BA-21784139564F}"/>
              </a:ext>
            </a:extLst>
          </p:cNvPr>
          <p:cNvSpPr/>
          <p:nvPr userDrawn="1"/>
        </p:nvSpPr>
        <p:spPr>
          <a:xfrm>
            <a:off x="-1" y="0"/>
            <a:ext cx="10502421" cy="10287000"/>
          </a:xfrm>
          <a:prstGeom prst="rect">
            <a:avLst/>
          </a:prstGeom>
          <a:solidFill>
            <a:srgbClr val="0E50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>
              <a:solidFill>
                <a:srgbClr val="0E502E"/>
              </a:solidFill>
            </a:endParaRP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A0A785B7-2BCC-3E4F-0FF4-9D169CBF76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502420" y="0"/>
            <a:ext cx="7785581" cy="10287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0E502E"/>
                </a:solidFill>
              </a:defRPr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cs-CZ" dirty="0"/>
              <a:t>Kliknutím na ikonu přidáte obrázek.</a:t>
            </a:r>
            <a:endParaRPr lang="en-US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4562AB39-CDDB-3976-46C7-8AE009D56AE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9384" y="6004463"/>
            <a:ext cx="9723050" cy="1348445"/>
          </a:xfrm>
        </p:spPr>
        <p:txBody>
          <a:bodyPr>
            <a:normAutofit/>
          </a:bodyPr>
          <a:lstStyle>
            <a:lvl1pPr marL="0" indent="0">
              <a:buNone/>
              <a:defRPr sz="6600" b="1">
                <a:solidFill>
                  <a:schemeClr val="bg1"/>
                </a:solidFill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Děkuji za pozornost</a:t>
            </a:r>
            <a:endParaRPr lang="en-US" dirty="0"/>
          </a:p>
        </p:txBody>
      </p:sp>
      <p:sp>
        <p:nvSpPr>
          <p:cNvPr id="6" name="Zástupný symbol pro text 12"/>
          <p:cNvSpPr>
            <a:spLocks noGrp="1"/>
          </p:cNvSpPr>
          <p:nvPr>
            <p:ph type="body" sz="quarter" idx="13"/>
          </p:nvPr>
        </p:nvSpPr>
        <p:spPr>
          <a:xfrm>
            <a:off x="366746" y="8522016"/>
            <a:ext cx="8414319" cy="521937"/>
          </a:xfrm>
        </p:spPr>
        <p:txBody>
          <a:bodyPr>
            <a:noAutofit/>
          </a:bodyPr>
          <a:lstStyle>
            <a:lvl1pPr marL="0" indent="0">
              <a:buNone/>
              <a:defRPr sz="27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7" name="Zástupný symbol pro text 13"/>
          <p:cNvSpPr>
            <a:spLocks noGrp="1"/>
          </p:cNvSpPr>
          <p:nvPr>
            <p:ph type="body" sz="quarter" idx="16"/>
          </p:nvPr>
        </p:nvSpPr>
        <p:spPr>
          <a:xfrm>
            <a:off x="366744" y="9043953"/>
            <a:ext cx="8173938" cy="415845"/>
          </a:xfrm>
        </p:spPr>
        <p:txBody>
          <a:bodyPr>
            <a:noAutofit/>
          </a:bodyPr>
          <a:lstStyle>
            <a:lvl1pPr marL="0" indent="0">
              <a:buNone/>
              <a:defRPr sz="27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grpSp>
        <p:nvGrpSpPr>
          <p:cNvPr id="9" name="Skupina 8"/>
          <p:cNvGrpSpPr/>
          <p:nvPr userDrawn="1"/>
        </p:nvGrpSpPr>
        <p:grpSpPr>
          <a:xfrm>
            <a:off x="389384" y="498762"/>
            <a:ext cx="3888795" cy="1072020"/>
            <a:chOff x="259589" y="332508"/>
            <a:chExt cx="2592530" cy="714680"/>
          </a:xfrm>
        </p:grpSpPr>
        <p:pic>
          <p:nvPicPr>
            <p:cNvPr id="10" name="Obrázek 9"/>
            <p:cNvPicPr>
              <a:picLocks noChangeAspect="1"/>
            </p:cNvPicPr>
            <p:nvPr userDrawn="1"/>
          </p:nvPicPr>
          <p:blipFill rotWithShape="1">
            <a:blip r:embed="rId2"/>
            <a:srcRect r="72566"/>
            <a:stretch/>
          </p:blipFill>
          <p:spPr>
            <a:xfrm>
              <a:off x="259589" y="332508"/>
              <a:ext cx="712295" cy="714680"/>
            </a:xfrm>
            <a:prstGeom prst="rect">
              <a:avLst/>
            </a:prstGeom>
          </p:spPr>
        </p:pic>
        <p:pic>
          <p:nvPicPr>
            <p:cNvPr id="12" name="Obrázek 11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184609" y="455168"/>
              <a:ext cx="1667510" cy="4707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73678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z lo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5"/>
          <p:cNvSpPr>
            <a:spLocks noGrp="1"/>
          </p:cNvSpPr>
          <p:nvPr>
            <p:ph idx="1"/>
          </p:nvPr>
        </p:nvSpPr>
        <p:spPr>
          <a:xfrm>
            <a:off x="6383256" y="2601798"/>
            <a:ext cx="10960569" cy="698673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2563FDE9-62D9-5EE3-22BA-21784139564F}"/>
              </a:ext>
            </a:extLst>
          </p:cNvPr>
          <p:cNvSpPr/>
          <p:nvPr userDrawn="1"/>
        </p:nvSpPr>
        <p:spPr>
          <a:xfrm>
            <a:off x="-1" y="0"/>
            <a:ext cx="5381726" cy="10287000"/>
          </a:xfrm>
          <a:prstGeom prst="rect">
            <a:avLst/>
          </a:prstGeom>
          <a:solidFill>
            <a:srgbClr val="0E50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8" name="Zástupný text 17">
            <a:extLst>
              <a:ext uri="{FF2B5EF4-FFF2-40B4-BE49-F238E27FC236}">
                <a16:creationId xmlns:a16="http://schemas.microsoft.com/office/drawing/2014/main" id="{12D2A09A-CC90-05D3-1013-5EA92A6A8D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83257" y="923666"/>
            <a:ext cx="11061002" cy="1109273"/>
          </a:xfrm>
        </p:spPr>
        <p:txBody>
          <a:bodyPr>
            <a:normAutofit/>
          </a:bodyPr>
          <a:lstStyle>
            <a:lvl1pPr marL="0" indent="0">
              <a:buNone/>
              <a:defRPr sz="5400" b="1">
                <a:solidFill>
                  <a:srgbClr val="0E502E"/>
                </a:solidFill>
              </a:defRPr>
            </a:lvl1pPr>
          </a:lstStyle>
          <a:p>
            <a:pPr lvl="0"/>
            <a:r>
              <a:rPr lang="en-US" dirty="0" err="1"/>
              <a:t>Nadpis</a:t>
            </a:r>
            <a:endParaRPr lang="en-US" dirty="0"/>
          </a:p>
        </p:txBody>
      </p:sp>
      <p:sp>
        <p:nvSpPr>
          <p:cNvPr id="9" name="Zástupný text 4">
            <a:extLst>
              <a:ext uri="{FF2B5EF4-FFF2-40B4-BE49-F238E27FC236}">
                <a16:creationId xmlns:a16="http://schemas.microsoft.com/office/drawing/2014/main" id="{5A957241-9072-DAA8-721E-CBEDC3D83D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9384" y="923666"/>
            <a:ext cx="4602956" cy="2969418"/>
          </a:xfrm>
        </p:spPr>
        <p:txBody>
          <a:bodyPr>
            <a:normAutofit/>
          </a:bodyPr>
          <a:lstStyle>
            <a:lvl1pPr marL="0" indent="0">
              <a:buNone/>
              <a:defRPr sz="5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Nadpis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70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18" Type="http://schemas.openxmlformats.org/officeDocument/2006/relationships/image" Target="../media/image5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5.jp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3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6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6" Type="http://schemas.openxmlformats.org/officeDocument/2006/relationships/image" Target="../media/image5.jpg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18.jpeg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17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image" Target="../media/image5.jpg"/><Relationship Id="rId2" Type="http://schemas.openxmlformats.org/officeDocument/2006/relationships/slideLayout" Target="../slideLayouts/slideLayout47.xml"/><Relationship Id="rId16" Type="http://schemas.openxmlformats.org/officeDocument/2006/relationships/image" Target="../media/image18.jpeg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image" Target="../media/image17.jpeg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image" Target="../media/image16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1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0.xml"/><Relationship Id="rId21" Type="http://schemas.openxmlformats.org/officeDocument/2006/relationships/slideLayout" Target="../slideLayouts/slideLayout78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73.xml"/><Relationship Id="rId20" Type="http://schemas.openxmlformats.org/officeDocument/2006/relationships/slideLayout" Target="../slideLayouts/slideLayout77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24" Type="http://schemas.openxmlformats.org/officeDocument/2006/relationships/theme" Target="../theme/theme6.xml"/><Relationship Id="rId5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72.xml"/><Relationship Id="rId23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67.xml"/><Relationship Id="rId19" Type="http://schemas.openxmlformats.org/officeDocument/2006/relationships/slideLayout" Target="../slideLayouts/slideLayout76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Relationship Id="rId22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1151112" y="1911644"/>
            <a:ext cx="15776076" cy="117962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151113" y="3493686"/>
            <a:ext cx="15805757" cy="63349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12797681" y="9295145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350F47-9465-40D6-8E60-5BA15C0A02FA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1092"/>
            <a:ext cx="18306000" cy="38138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123" y="606996"/>
            <a:ext cx="4207787" cy="461682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430"/>
          <a:stretch/>
        </p:blipFill>
        <p:spPr>
          <a:xfrm>
            <a:off x="7271792" y="219191"/>
            <a:ext cx="7488833" cy="103587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1281" y="553281"/>
            <a:ext cx="2446890" cy="73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50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p:txStyles>
    <p:titleStyle>
      <a:lvl1pPr algn="l" defTabSz="1371600" rtl="0" eaLnBrk="1" latinLnBrk="0" hangingPunct="1">
        <a:spcBef>
          <a:spcPct val="0"/>
        </a:spcBef>
        <a:buNone/>
        <a:defRPr sz="6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1371600" rtl="0" eaLnBrk="1" latinLnBrk="0" hangingPunct="1">
        <a:spcBef>
          <a:spcPct val="20000"/>
        </a:spcBef>
        <a:buFontTx/>
        <a:buBlip>
          <a:blip r:embed="rId18"/>
        </a:buBlip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defTabSz="1371600" rtl="0" eaLnBrk="1" latinLnBrk="0" hangingPunct="1">
        <a:spcBef>
          <a:spcPct val="20000"/>
        </a:spcBef>
        <a:buFont typeface="Arial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spcBef>
          <a:spcPct val="20000"/>
        </a:spcBef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spcBef>
          <a:spcPct val="20000"/>
        </a:spcBef>
        <a:buFont typeface="Arial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>
            <a:extLst>
              <a:ext uri="{FF2B5EF4-FFF2-40B4-BE49-F238E27FC236}">
                <a16:creationId xmlns:a16="http://schemas.microsoft.com/office/drawing/2014/main" id="{27ECBF5B-C845-D81F-8BBA-A6B711BC458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150145" y="1912145"/>
            <a:ext cx="15778163" cy="1178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styl.</a:t>
            </a:r>
          </a:p>
        </p:txBody>
      </p:sp>
      <p:sp>
        <p:nvSpPr>
          <p:cNvPr id="1027" name="Zástupný symbol pro text 2">
            <a:extLst>
              <a:ext uri="{FF2B5EF4-FFF2-40B4-BE49-F238E27FC236}">
                <a16:creationId xmlns:a16="http://schemas.microsoft.com/office/drawing/2014/main" id="{CFD407A2-9F9F-8E39-B829-113A4F0BEF4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150145" y="3493295"/>
            <a:ext cx="15806738" cy="6336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3BD7417-6099-882D-59F8-5E871F4A6F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796838" y="9294020"/>
            <a:ext cx="4267200" cy="54768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800">
                <a:solidFill>
                  <a:srgbClr val="898989"/>
                </a:solidFill>
              </a:defRPr>
            </a:lvl1pPr>
          </a:lstStyle>
          <a:p>
            <a:fld id="{803B23D9-9559-40FF-BBE5-278FB90B79CE}" type="slidenum">
              <a:rPr lang="cs-CZ" altLang="cs-CZ"/>
              <a:pPr/>
              <a:t>‹#›</a:t>
            </a:fld>
            <a:endParaRPr lang="cs-CZ" altLang="cs-CZ"/>
          </a:p>
        </p:txBody>
      </p:sp>
      <p:pic>
        <p:nvPicPr>
          <p:cNvPr id="1029" name="Obrázek 7">
            <a:extLst>
              <a:ext uri="{FF2B5EF4-FFF2-40B4-BE49-F238E27FC236}">
                <a16:creationId xmlns:a16="http://schemas.microsoft.com/office/drawing/2014/main" id="{3EA8E3FC-5809-4D7A-BF92-5270E8073B0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1613"/>
            <a:ext cx="18307050" cy="3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Obrázek 19">
            <a:extLst>
              <a:ext uri="{FF2B5EF4-FFF2-40B4-BE49-F238E27FC236}">
                <a16:creationId xmlns:a16="http://schemas.microsoft.com/office/drawing/2014/main" id="{0BC2658D-7CCB-10AB-2090-E19F36EF5F1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83" y="526257"/>
            <a:ext cx="4948238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Obrázek 8">
            <a:extLst>
              <a:ext uri="{FF2B5EF4-FFF2-40B4-BE49-F238E27FC236}">
                <a16:creationId xmlns:a16="http://schemas.microsoft.com/office/drawing/2014/main" id="{E7EC57F3-C585-D35E-3636-276873B8789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431"/>
          <a:stretch>
            <a:fillRect/>
          </a:stretch>
        </p:blipFill>
        <p:spPr bwMode="auto">
          <a:xfrm>
            <a:off x="9575008" y="219076"/>
            <a:ext cx="7489031" cy="1035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5250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66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6600" b="1">
          <a:solidFill>
            <a:schemeClr val="tx1"/>
          </a:solidFill>
          <a:latin typeface="Segoe UI" panose="020B0502040204020203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6600" b="1">
          <a:solidFill>
            <a:schemeClr val="tx1"/>
          </a:solidFill>
          <a:latin typeface="Segoe UI" panose="020B0502040204020203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6600" b="1">
          <a:solidFill>
            <a:schemeClr val="tx1"/>
          </a:solidFill>
          <a:latin typeface="Segoe UI" panose="020B0502040204020203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6600" b="1">
          <a:solidFill>
            <a:schemeClr val="tx1"/>
          </a:solidFill>
          <a:latin typeface="Segoe UI" panose="020B0502040204020203" pitchFamily="34" charset="0"/>
        </a:defRPr>
      </a:lvl5pPr>
      <a:lvl6pPr marL="685800" algn="l" rtl="0" fontAlgn="base">
        <a:spcBef>
          <a:spcPct val="0"/>
        </a:spcBef>
        <a:spcAft>
          <a:spcPct val="0"/>
        </a:spcAft>
        <a:defRPr sz="6600" b="1">
          <a:solidFill>
            <a:schemeClr val="tx1"/>
          </a:solidFill>
          <a:latin typeface="Segoe UI" panose="020B0502040204020203" pitchFamily="34" charset="0"/>
        </a:defRPr>
      </a:lvl6pPr>
      <a:lvl7pPr marL="1371600" algn="l" rtl="0" fontAlgn="base">
        <a:spcBef>
          <a:spcPct val="0"/>
        </a:spcBef>
        <a:spcAft>
          <a:spcPct val="0"/>
        </a:spcAft>
        <a:defRPr sz="6600" b="1">
          <a:solidFill>
            <a:schemeClr val="tx1"/>
          </a:solidFill>
          <a:latin typeface="Segoe UI" panose="020B0502040204020203" pitchFamily="34" charset="0"/>
        </a:defRPr>
      </a:lvl7pPr>
      <a:lvl8pPr marL="2057400" algn="l" rtl="0" fontAlgn="base">
        <a:spcBef>
          <a:spcPct val="0"/>
        </a:spcBef>
        <a:spcAft>
          <a:spcPct val="0"/>
        </a:spcAft>
        <a:defRPr sz="6600" b="1">
          <a:solidFill>
            <a:schemeClr val="tx1"/>
          </a:solidFill>
          <a:latin typeface="Segoe UI" panose="020B0502040204020203" pitchFamily="34" charset="0"/>
        </a:defRPr>
      </a:lvl8pPr>
      <a:lvl9pPr marL="2743200" algn="l" rtl="0" fontAlgn="base">
        <a:spcBef>
          <a:spcPct val="0"/>
        </a:spcBef>
        <a:spcAft>
          <a:spcPct val="0"/>
        </a:spcAft>
        <a:defRPr sz="6600" b="1">
          <a:solidFill>
            <a:schemeClr val="tx1"/>
          </a:solidFill>
          <a:latin typeface="Segoe UI" panose="020B0502040204020203" pitchFamily="34" charset="0"/>
        </a:defRPr>
      </a:lvl9pPr>
    </p:titleStyle>
    <p:bodyStyle>
      <a:lvl1pPr marL="514350" indent="-514350" algn="l" rtl="0" fontAlgn="base">
        <a:spcBef>
          <a:spcPct val="20000"/>
        </a:spcBef>
        <a:spcAft>
          <a:spcPct val="0"/>
        </a:spcAft>
        <a:buBlip>
          <a:blip r:embed="rId16"/>
        </a:buBlip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>
            <a:extLst>
              <a:ext uri="{FF2B5EF4-FFF2-40B4-BE49-F238E27FC236}">
                <a16:creationId xmlns:a16="http://schemas.microsoft.com/office/drawing/2014/main" id="{27ECBF5B-C845-D81F-8BBA-A6B711BC458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150145" y="1912145"/>
            <a:ext cx="15778163" cy="1178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styl.</a:t>
            </a:r>
          </a:p>
        </p:txBody>
      </p:sp>
      <p:sp>
        <p:nvSpPr>
          <p:cNvPr id="1027" name="Zástupný symbol pro text 2">
            <a:extLst>
              <a:ext uri="{FF2B5EF4-FFF2-40B4-BE49-F238E27FC236}">
                <a16:creationId xmlns:a16="http://schemas.microsoft.com/office/drawing/2014/main" id="{CFD407A2-9F9F-8E39-B829-113A4F0BEF4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150145" y="3493295"/>
            <a:ext cx="15806738" cy="6336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3BD7417-6099-882D-59F8-5E871F4A6F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796838" y="9294020"/>
            <a:ext cx="4267200" cy="54768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800">
                <a:solidFill>
                  <a:srgbClr val="898989"/>
                </a:solidFill>
              </a:defRPr>
            </a:lvl1pPr>
          </a:lstStyle>
          <a:p>
            <a:fld id="{803B23D9-9559-40FF-BBE5-278FB90B79CE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1029" name="Obrázek 7">
            <a:extLst>
              <a:ext uri="{FF2B5EF4-FFF2-40B4-BE49-F238E27FC236}">
                <a16:creationId xmlns:a16="http://schemas.microsoft.com/office/drawing/2014/main" id="{3EA8E3FC-5809-4D7A-BF92-5270E8073B0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71613"/>
            <a:ext cx="18307050" cy="3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Obrázek 19">
            <a:extLst>
              <a:ext uri="{FF2B5EF4-FFF2-40B4-BE49-F238E27FC236}">
                <a16:creationId xmlns:a16="http://schemas.microsoft.com/office/drawing/2014/main" id="{0BC2658D-7CCB-10AB-2090-E19F36EF5F1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9683" y="526257"/>
            <a:ext cx="4948238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Obrázek 8">
            <a:extLst>
              <a:ext uri="{FF2B5EF4-FFF2-40B4-BE49-F238E27FC236}">
                <a16:creationId xmlns:a16="http://schemas.microsoft.com/office/drawing/2014/main" id="{E7EC57F3-C585-D35E-3636-276873B87890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75008" y="219076"/>
            <a:ext cx="7489031" cy="1035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6060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66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6600" b="1">
          <a:solidFill>
            <a:schemeClr val="tx1"/>
          </a:solidFill>
          <a:latin typeface="Segoe UI" panose="020B0502040204020203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6600" b="1">
          <a:solidFill>
            <a:schemeClr val="tx1"/>
          </a:solidFill>
          <a:latin typeface="Segoe UI" panose="020B0502040204020203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6600" b="1">
          <a:solidFill>
            <a:schemeClr val="tx1"/>
          </a:solidFill>
          <a:latin typeface="Segoe UI" panose="020B0502040204020203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6600" b="1">
          <a:solidFill>
            <a:schemeClr val="tx1"/>
          </a:solidFill>
          <a:latin typeface="Segoe UI" panose="020B0502040204020203" pitchFamily="34" charset="0"/>
        </a:defRPr>
      </a:lvl5pPr>
      <a:lvl6pPr marL="685800" algn="l" rtl="0" fontAlgn="base">
        <a:spcBef>
          <a:spcPct val="0"/>
        </a:spcBef>
        <a:spcAft>
          <a:spcPct val="0"/>
        </a:spcAft>
        <a:defRPr sz="6600" b="1">
          <a:solidFill>
            <a:schemeClr val="tx1"/>
          </a:solidFill>
          <a:latin typeface="Segoe UI" panose="020B0502040204020203" pitchFamily="34" charset="0"/>
        </a:defRPr>
      </a:lvl6pPr>
      <a:lvl7pPr marL="1371600" algn="l" rtl="0" fontAlgn="base">
        <a:spcBef>
          <a:spcPct val="0"/>
        </a:spcBef>
        <a:spcAft>
          <a:spcPct val="0"/>
        </a:spcAft>
        <a:defRPr sz="6600" b="1">
          <a:solidFill>
            <a:schemeClr val="tx1"/>
          </a:solidFill>
          <a:latin typeface="Segoe UI" panose="020B0502040204020203" pitchFamily="34" charset="0"/>
        </a:defRPr>
      </a:lvl7pPr>
      <a:lvl8pPr marL="2057400" algn="l" rtl="0" fontAlgn="base">
        <a:spcBef>
          <a:spcPct val="0"/>
        </a:spcBef>
        <a:spcAft>
          <a:spcPct val="0"/>
        </a:spcAft>
        <a:defRPr sz="6600" b="1">
          <a:solidFill>
            <a:schemeClr val="tx1"/>
          </a:solidFill>
          <a:latin typeface="Segoe UI" panose="020B0502040204020203" pitchFamily="34" charset="0"/>
        </a:defRPr>
      </a:lvl8pPr>
      <a:lvl9pPr marL="2743200" algn="l" rtl="0" fontAlgn="base">
        <a:spcBef>
          <a:spcPct val="0"/>
        </a:spcBef>
        <a:spcAft>
          <a:spcPct val="0"/>
        </a:spcAft>
        <a:defRPr sz="6600" b="1">
          <a:solidFill>
            <a:schemeClr val="tx1"/>
          </a:solidFill>
          <a:latin typeface="Segoe UI" panose="020B0502040204020203" pitchFamily="34" charset="0"/>
        </a:defRPr>
      </a:lvl9pPr>
    </p:titleStyle>
    <p:bodyStyle>
      <a:lvl1pPr marL="514350" indent="-514350" algn="l" rtl="0" fontAlgn="base">
        <a:spcBef>
          <a:spcPct val="20000"/>
        </a:spcBef>
        <a:spcAft>
          <a:spcPct val="0"/>
        </a:spcAft>
        <a:buBlip>
          <a:blip r:embed="rId16"/>
        </a:buBlip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1151112" y="1911644"/>
            <a:ext cx="15776076" cy="117962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151113" y="3493686"/>
            <a:ext cx="15805757" cy="63349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12797681" y="9295145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350F47-9465-40D6-8E60-5BA15C0A02FA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71092"/>
            <a:ext cx="18306000" cy="38138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9123" y="525753"/>
            <a:ext cx="4948238" cy="54292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76049" y="219191"/>
            <a:ext cx="7488833" cy="1035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421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</p:sldLayoutIdLst>
  <p:txStyles>
    <p:titleStyle>
      <a:lvl1pPr algn="l" defTabSz="1371600" rtl="0" eaLnBrk="1" latinLnBrk="0" hangingPunct="1">
        <a:spcBef>
          <a:spcPct val="0"/>
        </a:spcBef>
        <a:buNone/>
        <a:defRPr sz="6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1371600" rtl="0" eaLnBrk="1" latinLnBrk="0" hangingPunct="1">
        <a:spcBef>
          <a:spcPct val="20000"/>
        </a:spcBef>
        <a:buFontTx/>
        <a:buBlip>
          <a:blip r:embed="rId17"/>
        </a:buBlip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defTabSz="1371600" rtl="0" eaLnBrk="1" latinLnBrk="0" hangingPunct="1">
        <a:spcBef>
          <a:spcPct val="20000"/>
        </a:spcBef>
        <a:buFont typeface="Arial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spcBef>
          <a:spcPct val="20000"/>
        </a:spcBef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spcBef>
          <a:spcPct val="20000"/>
        </a:spcBef>
        <a:buFont typeface="Arial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B536A2BF-B894-C127-8DAA-78302F73A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CC065C4-D212-260F-848C-B5ADF4D408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073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78" r:id="rId16"/>
    <p:sldLayoutId id="2147483779" r:id="rId17"/>
    <p:sldLayoutId id="2147483780" r:id="rId18"/>
    <p:sldLayoutId id="2147483781" r:id="rId19"/>
    <p:sldLayoutId id="2147483782" r:id="rId20"/>
    <p:sldLayoutId id="2147483783" r:id="rId21"/>
    <p:sldLayoutId id="2147483784" r:id="rId22"/>
    <p:sldLayoutId id="2147483785" r:id="rId23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rgbClr val="0E502E"/>
          </a:solidFill>
          <a:latin typeface="Segoe UI" panose="020B0502040204020203" pitchFamily="34" charset="0"/>
          <a:ea typeface="Open Sans" pitchFamily="2" charset="0"/>
          <a:cs typeface="Segoe UI" panose="020B0502040204020203" pitchFamily="34" charset="0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Clr>
          <a:srgbClr val="C2D84F"/>
        </a:buClr>
        <a:buFont typeface="Arial" panose="020B0604020202020204" pitchFamily="34" charset="0"/>
        <a:buChar char="•"/>
        <a:defRPr sz="4200" kern="1200">
          <a:solidFill>
            <a:srgbClr val="0E502E"/>
          </a:solidFill>
          <a:latin typeface="Segoe UI" panose="020B0502040204020203" pitchFamily="34" charset="0"/>
          <a:ea typeface="Open Sans" pitchFamily="2" charset="0"/>
          <a:cs typeface="Segoe UI" panose="020B0502040204020203" pitchFamily="34" charset="0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Clr>
          <a:srgbClr val="C2D84F"/>
        </a:buClr>
        <a:buFont typeface="Arial" panose="020B0604020202020204" pitchFamily="34" charset="0"/>
        <a:buChar char="•"/>
        <a:defRPr sz="3600" kern="1200">
          <a:solidFill>
            <a:srgbClr val="0E502E"/>
          </a:solidFill>
          <a:latin typeface="Segoe UI" panose="020B0502040204020203" pitchFamily="34" charset="0"/>
          <a:ea typeface="Open Sans" pitchFamily="2" charset="0"/>
          <a:cs typeface="Segoe UI" panose="020B0502040204020203" pitchFamily="34" charset="0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Clr>
          <a:srgbClr val="C2D84F"/>
        </a:buClr>
        <a:buFont typeface="Arial" panose="020B0604020202020204" pitchFamily="34" charset="0"/>
        <a:buChar char="•"/>
        <a:defRPr sz="3000" kern="1200">
          <a:solidFill>
            <a:srgbClr val="0E502E"/>
          </a:solidFill>
          <a:latin typeface="Segoe UI" panose="020B0502040204020203" pitchFamily="34" charset="0"/>
          <a:ea typeface="Open Sans" pitchFamily="2" charset="0"/>
          <a:cs typeface="Segoe UI" panose="020B0502040204020203" pitchFamily="34" charset="0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Clr>
          <a:srgbClr val="C2D84F"/>
        </a:buClr>
        <a:buFont typeface="Arial" panose="020B0604020202020204" pitchFamily="34" charset="0"/>
        <a:buChar char="•"/>
        <a:defRPr sz="2700" kern="1200">
          <a:solidFill>
            <a:srgbClr val="0E502E"/>
          </a:solidFill>
          <a:latin typeface="Segoe UI" panose="020B0502040204020203" pitchFamily="34" charset="0"/>
          <a:ea typeface="Open Sans" pitchFamily="2" charset="0"/>
          <a:cs typeface="Segoe UI" panose="020B0502040204020203" pitchFamily="34" charset="0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Clr>
          <a:srgbClr val="C2D84F"/>
        </a:buClr>
        <a:buFont typeface="Arial" panose="020B0604020202020204" pitchFamily="34" charset="0"/>
        <a:buChar char="•"/>
        <a:defRPr sz="2700" kern="1200">
          <a:solidFill>
            <a:srgbClr val="0E502E"/>
          </a:solidFill>
          <a:latin typeface="Segoe UI" panose="020B0502040204020203" pitchFamily="34" charset="0"/>
          <a:ea typeface="Open Sans" pitchFamily="2" charset="0"/>
          <a:cs typeface="Segoe UI" panose="020B0502040204020203" pitchFamily="34" charset="0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sv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svg"/><Relationship Id="rId9" Type="http://schemas.openxmlformats.org/officeDocument/2006/relationships/image" Target="../media/image5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5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5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7.xml"/><Relationship Id="rId5" Type="http://schemas.microsoft.com/office/2007/relationships/hdphoto" Target="../media/hdphoto1.wdp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65.xml"/><Relationship Id="rId1" Type="http://schemas.openxmlformats.org/officeDocument/2006/relationships/themeOverride" Target="../theme/themeOverride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diagramData" Target="../diagrams/data4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17" Type="http://schemas.microsoft.com/office/2007/relationships/diagramDrawing" Target="../diagrams/drawing4.xml"/><Relationship Id="rId2" Type="http://schemas.openxmlformats.org/officeDocument/2006/relationships/slideLayout" Target="../slideLayouts/slideLayout65.xml"/><Relationship Id="rId16" Type="http://schemas.openxmlformats.org/officeDocument/2006/relationships/diagramColors" Target="../diagrams/colors4.xml"/><Relationship Id="rId1" Type="http://schemas.openxmlformats.org/officeDocument/2006/relationships/themeOverride" Target="../theme/themeOverride6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5" Type="http://schemas.openxmlformats.org/officeDocument/2006/relationships/diagramQuickStyle" Target="../diagrams/quickStyle4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Relationship Id="rId14" Type="http://schemas.openxmlformats.org/officeDocument/2006/relationships/diagramLayout" Target="../diagrams/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69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5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13" Type="http://schemas.openxmlformats.org/officeDocument/2006/relationships/diagramLayout" Target="../diagrams/layout8.xml"/><Relationship Id="rId3" Type="http://schemas.openxmlformats.org/officeDocument/2006/relationships/diagramLayout" Target="../diagrams/layout6.xml"/><Relationship Id="rId7" Type="http://schemas.openxmlformats.org/officeDocument/2006/relationships/diagramData" Target="../diagrams/data7.xml"/><Relationship Id="rId12" Type="http://schemas.openxmlformats.org/officeDocument/2006/relationships/diagramData" Target="../diagrams/data8.xml"/><Relationship Id="rId17" Type="http://schemas.openxmlformats.org/officeDocument/2006/relationships/image" Target="../media/image70.png"/><Relationship Id="rId2" Type="http://schemas.openxmlformats.org/officeDocument/2006/relationships/diagramData" Target="../diagrams/data6.xml"/><Relationship Id="rId16" Type="http://schemas.microsoft.com/office/2007/relationships/diagramDrawing" Target="../diagrams/drawing8.xml"/><Relationship Id="rId1" Type="http://schemas.openxmlformats.org/officeDocument/2006/relationships/slideLayout" Target="../slideLayouts/slideLayout65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15" Type="http://schemas.openxmlformats.org/officeDocument/2006/relationships/diagramColors" Target="../diagrams/colors8.xml"/><Relationship Id="rId10" Type="http://schemas.openxmlformats.org/officeDocument/2006/relationships/diagramColors" Target="../diagrams/colors7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Relationship Id="rId14" Type="http://schemas.openxmlformats.org/officeDocument/2006/relationships/diagramQuickStyle" Target="../diagrams/quickStyle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10" Type="http://schemas.openxmlformats.org/officeDocument/2006/relationships/image" Target="../media/image70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5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802" r="-17533" b="-23388"/>
            </a:stretch>
          </a:blipFill>
        </p:spPr>
        <p:txBody>
          <a:bodyPr/>
          <a:lstStyle/>
          <a:p>
            <a:endParaRPr lang="en-BE"/>
          </a:p>
        </p:txBody>
      </p:sp>
      <p:grpSp>
        <p:nvGrpSpPr>
          <p:cNvPr id="3" name="Group 3"/>
          <p:cNvGrpSpPr/>
          <p:nvPr/>
        </p:nvGrpSpPr>
        <p:grpSpPr>
          <a:xfrm>
            <a:off x="-310686" y="5715961"/>
            <a:ext cx="18904809" cy="2067348"/>
            <a:chOff x="0" y="0"/>
            <a:chExt cx="5511587" cy="60272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511587" cy="602723"/>
            </a:xfrm>
            <a:custGeom>
              <a:avLst/>
              <a:gdLst/>
              <a:ahLst/>
              <a:cxnLst/>
              <a:rect l="l" t="t" r="r" b="b"/>
              <a:pathLst>
                <a:path w="5511587" h="602723">
                  <a:moveTo>
                    <a:pt x="0" y="0"/>
                  </a:moveTo>
                  <a:lnTo>
                    <a:pt x="5511587" y="0"/>
                  </a:lnTo>
                  <a:lnTo>
                    <a:pt x="5511587" y="602723"/>
                  </a:lnTo>
                  <a:lnTo>
                    <a:pt x="0" y="602723"/>
                  </a:lnTo>
                  <a:close/>
                </a:path>
              </a:pathLst>
            </a:custGeom>
            <a:solidFill>
              <a:srgbClr val="E66A18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BE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5511587" cy="6408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466531" y="7595724"/>
            <a:ext cx="18754531" cy="2952640"/>
            <a:chOff x="0" y="0"/>
            <a:chExt cx="2778449" cy="43742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778449" cy="437428"/>
            </a:xfrm>
            <a:custGeom>
              <a:avLst/>
              <a:gdLst/>
              <a:ahLst/>
              <a:cxnLst/>
              <a:rect l="l" t="t" r="r" b="b"/>
              <a:pathLst>
                <a:path w="2778449" h="437428">
                  <a:moveTo>
                    <a:pt x="0" y="0"/>
                  </a:moveTo>
                  <a:lnTo>
                    <a:pt x="2778449" y="0"/>
                  </a:lnTo>
                  <a:lnTo>
                    <a:pt x="2778449" y="437428"/>
                  </a:lnTo>
                  <a:lnTo>
                    <a:pt x="0" y="4374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BE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778449" cy="4755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326432" y="3712199"/>
            <a:ext cx="5413330" cy="3893051"/>
          </a:xfrm>
          <a:custGeom>
            <a:avLst/>
            <a:gdLst/>
            <a:ahLst/>
            <a:cxnLst/>
            <a:rect l="l" t="t" r="r" b="b"/>
            <a:pathLst>
              <a:path w="5413330" h="3893051">
                <a:moveTo>
                  <a:pt x="0" y="0"/>
                </a:moveTo>
                <a:lnTo>
                  <a:pt x="5413330" y="0"/>
                </a:lnTo>
                <a:lnTo>
                  <a:pt x="5413330" y="3893050"/>
                </a:lnTo>
                <a:lnTo>
                  <a:pt x="0" y="38930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83" b="-183"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10" name="Freeform 10"/>
          <p:cNvSpPr/>
          <p:nvPr/>
        </p:nvSpPr>
        <p:spPr>
          <a:xfrm>
            <a:off x="650448" y="8100657"/>
            <a:ext cx="2322942" cy="696883"/>
          </a:xfrm>
          <a:custGeom>
            <a:avLst/>
            <a:gdLst/>
            <a:ahLst/>
            <a:cxnLst/>
            <a:rect l="l" t="t" r="r" b="b"/>
            <a:pathLst>
              <a:path w="2322942" h="696883">
                <a:moveTo>
                  <a:pt x="0" y="0"/>
                </a:moveTo>
                <a:lnTo>
                  <a:pt x="2322943" y="0"/>
                </a:lnTo>
                <a:lnTo>
                  <a:pt x="2322943" y="696883"/>
                </a:lnTo>
                <a:lnTo>
                  <a:pt x="0" y="6968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11" name="Freeform 11"/>
          <p:cNvSpPr/>
          <p:nvPr/>
        </p:nvSpPr>
        <p:spPr>
          <a:xfrm>
            <a:off x="3738861" y="8022709"/>
            <a:ext cx="1511865" cy="774831"/>
          </a:xfrm>
          <a:custGeom>
            <a:avLst/>
            <a:gdLst/>
            <a:ahLst/>
            <a:cxnLst/>
            <a:rect l="l" t="t" r="r" b="b"/>
            <a:pathLst>
              <a:path w="1511865" h="774831">
                <a:moveTo>
                  <a:pt x="0" y="0"/>
                </a:moveTo>
                <a:lnTo>
                  <a:pt x="1511865" y="0"/>
                </a:lnTo>
                <a:lnTo>
                  <a:pt x="1511865" y="774831"/>
                </a:lnTo>
                <a:lnTo>
                  <a:pt x="0" y="77483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12" name="Freeform 12"/>
          <p:cNvSpPr/>
          <p:nvPr/>
        </p:nvSpPr>
        <p:spPr>
          <a:xfrm>
            <a:off x="8539835" y="8100657"/>
            <a:ext cx="2039334" cy="696883"/>
          </a:xfrm>
          <a:custGeom>
            <a:avLst/>
            <a:gdLst/>
            <a:ahLst/>
            <a:cxnLst/>
            <a:rect l="l" t="t" r="r" b="b"/>
            <a:pathLst>
              <a:path w="2039334" h="696883">
                <a:moveTo>
                  <a:pt x="0" y="0"/>
                </a:moveTo>
                <a:lnTo>
                  <a:pt x="2039334" y="0"/>
                </a:lnTo>
                <a:lnTo>
                  <a:pt x="2039334" y="696883"/>
                </a:lnTo>
                <a:lnTo>
                  <a:pt x="0" y="69688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022" r="-3885"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13" name="Freeform 13"/>
          <p:cNvSpPr/>
          <p:nvPr/>
        </p:nvSpPr>
        <p:spPr>
          <a:xfrm>
            <a:off x="11344639" y="8013166"/>
            <a:ext cx="1149225" cy="774831"/>
          </a:xfrm>
          <a:custGeom>
            <a:avLst/>
            <a:gdLst/>
            <a:ahLst/>
            <a:cxnLst/>
            <a:rect l="l" t="t" r="r" b="b"/>
            <a:pathLst>
              <a:path w="1149225" h="774831">
                <a:moveTo>
                  <a:pt x="0" y="0"/>
                </a:moveTo>
                <a:lnTo>
                  <a:pt x="1149225" y="0"/>
                </a:lnTo>
                <a:lnTo>
                  <a:pt x="1149225" y="774831"/>
                </a:lnTo>
                <a:lnTo>
                  <a:pt x="0" y="77483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5963" t="-10483" r="-5963" b="-11274"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14" name="Freeform 14"/>
          <p:cNvSpPr/>
          <p:nvPr/>
        </p:nvSpPr>
        <p:spPr>
          <a:xfrm>
            <a:off x="6016196" y="8100657"/>
            <a:ext cx="1758170" cy="696883"/>
          </a:xfrm>
          <a:custGeom>
            <a:avLst/>
            <a:gdLst/>
            <a:ahLst/>
            <a:cxnLst/>
            <a:rect l="l" t="t" r="r" b="b"/>
            <a:pathLst>
              <a:path w="1758170" h="696883">
                <a:moveTo>
                  <a:pt x="0" y="0"/>
                </a:moveTo>
                <a:lnTo>
                  <a:pt x="1758170" y="0"/>
                </a:lnTo>
                <a:lnTo>
                  <a:pt x="1758170" y="696883"/>
                </a:lnTo>
                <a:lnTo>
                  <a:pt x="0" y="69688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15" name="AutoShape 15"/>
          <p:cNvSpPr/>
          <p:nvPr/>
        </p:nvSpPr>
        <p:spPr>
          <a:xfrm>
            <a:off x="13278384" y="8022709"/>
            <a:ext cx="0" cy="793918"/>
          </a:xfrm>
          <a:prstGeom prst="line">
            <a:avLst/>
          </a:prstGeom>
          <a:ln w="38100" cap="flat">
            <a:solidFill>
              <a:srgbClr val="E66A1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BE"/>
          </a:p>
        </p:txBody>
      </p:sp>
      <p:sp>
        <p:nvSpPr>
          <p:cNvPr id="16" name="Freeform 16"/>
          <p:cNvSpPr/>
          <p:nvPr/>
        </p:nvSpPr>
        <p:spPr>
          <a:xfrm>
            <a:off x="14062903" y="8022709"/>
            <a:ext cx="3826213" cy="802009"/>
          </a:xfrm>
          <a:custGeom>
            <a:avLst/>
            <a:gdLst/>
            <a:ahLst/>
            <a:cxnLst/>
            <a:rect l="l" t="t" r="r" b="b"/>
            <a:pathLst>
              <a:path w="3826213" h="802009">
                <a:moveTo>
                  <a:pt x="0" y="0"/>
                </a:moveTo>
                <a:lnTo>
                  <a:pt x="3826213" y="0"/>
                </a:lnTo>
                <a:lnTo>
                  <a:pt x="3826213" y="802009"/>
                </a:lnTo>
                <a:lnTo>
                  <a:pt x="0" y="80200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948" b="-5948"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17" name="TextBox 17"/>
          <p:cNvSpPr txBox="1"/>
          <p:nvPr/>
        </p:nvSpPr>
        <p:spPr>
          <a:xfrm>
            <a:off x="12336824" y="6096433"/>
            <a:ext cx="3818158" cy="1085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2"/>
              </a:lnSpc>
            </a:pPr>
            <a:r>
              <a:rPr lang="en-US" sz="3501" b="1">
                <a:solidFill>
                  <a:srgbClr val="FFFFFF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PRAHA</a:t>
            </a:r>
          </a:p>
          <a:p>
            <a:pPr marL="0" lvl="0" indent="0" algn="just">
              <a:lnSpc>
                <a:spcPts val="4202"/>
              </a:lnSpc>
            </a:pPr>
            <a:r>
              <a:rPr lang="en-US" sz="3501" b="1">
                <a:solidFill>
                  <a:srgbClr val="FFFFFF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20. BŘEZNA 2025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46061" y="5930970"/>
            <a:ext cx="13186681" cy="1390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10800"/>
              </a:lnSpc>
            </a:pPr>
            <a:r>
              <a:rPr lang="en-US" sz="9000" b="1">
                <a:solidFill>
                  <a:srgbClr val="FFFFFF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UIPI RENOVATION TOUR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-521105" y="-17785003"/>
            <a:ext cx="19772062" cy="21026243"/>
            <a:chOff x="0" y="0"/>
            <a:chExt cx="26362750" cy="28034991"/>
          </a:xfrm>
        </p:grpSpPr>
        <p:sp>
          <p:nvSpPr>
            <p:cNvPr id="20" name="Freeform 20"/>
            <p:cNvSpPr/>
            <p:nvPr/>
          </p:nvSpPr>
          <p:spPr>
            <a:xfrm rot="5400000">
              <a:off x="0" y="1962721"/>
              <a:ext cx="26072269" cy="26072269"/>
            </a:xfrm>
            <a:custGeom>
              <a:avLst/>
              <a:gdLst/>
              <a:ahLst/>
              <a:cxnLst/>
              <a:rect l="l" t="t" r="r" b="b"/>
              <a:pathLst>
                <a:path w="26072269" h="26072269">
                  <a:moveTo>
                    <a:pt x="0" y="0"/>
                  </a:moveTo>
                  <a:lnTo>
                    <a:pt x="26072269" y="0"/>
                  </a:lnTo>
                  <a:lnTo>
                    <a:pt x="26072269" y="26072270"/>
                  </a:lnTo>
                  <a:lnTo>
                    <a:pt x="0" y="260722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E"/>
            </a:p>
          </p:txBody>
        </p:sp>
        <p:sp>
          <p:nvSpPr>
            <p:cNvPr id="21" name="Freeform 21"/>
            <p:cNvSpPr/>
            <p:nvPr/>
          </p:nvSpPr>
          <p:spPr>
            <a:xfrm rot="5400000">
              <a:off x="0" y="1594104"/>
              <a:ext cx="26072269" cy="26072269"/>
            </a:xfrm>
            <a:custGeom>
              <a:avLst/>
              <a:gdLst/>
              <a:ahLst/>
              <a:cxnLst/>
              <a:rect l="l" t="t" r="r" b="b"/>
              <a:pathLst>
                <a:path w="26072269" h="26072269">
                  <a:moveTo>
                    <a:pt x="0" y="0"/>
                  </a:moveTo>
                  <a:lnTo>
                    <a:pt x="26072269" y="0"/>
                  </a:lnTo>
                  <a:lnTo>
                    <a:pt x="26072269" y="26072269"/>
                  </a:lnTo>
                  <a:lnTo>
                    <a:pt x="0" y="260722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E"/>
            </a:p>
          </p:txBody>
        </p:sp>
        <p:sp>
          <p:nvSpPr>
            <p:cNvPr id="22" name="Freeform 22"/>
            <p:cNvSpPr/>
            <p:nvPr/>
          </p:nvSpPr>
          <p:spPr>
            <a:xfrm rot="5400000">
              <a:off x="280559" y="820468"/>
              <a:ext cx="26072269" cy="26072269"/>
            </a:xfrm>
            <a:custGeom>
              <a:avLst/>
              <a:gdLst/>
              <a:ahLst/>
              <a:cxnLst/>
              <a:rect l="l" t="t" r="r" b="b"/>
              <a:pathLst>
                <a:path w="26072269" h="26072269">
                  <a:moveTo>
                    <a:pt x="0" y="0"/>
                  </a:moveTo>
                  <a:lnTo>
                    <a:pt x="26072270" y="0"/>
                  </a:lnTo>
                  <a:lnTo>
                    <a:pt x="26072270" y="26072270"/>
                  </a:lnTo>
                  <a:lnTo>
                    <a:pt x="0" y="260722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E"/>
            </a:p>
          </p:txBody>
        </p:sp>
        <p:sp>
          <p:nvSpPr>
            <p:cNvPr id="23" name="Freeform 23"/>
            <p:cNvSpPr/>
            <p:nvPr/>
          </p:nvSpPr>
          <p:spPr>
            <a:xfrm rot="5400000">
              <a:off x="290480" y="0"/>
              <a:ext cx="26072269" cy="26072269"/>
            </a:xfrm>
            <a:custGeom>
              <a:avLst/>
              <a:gdLst/>
              <a:ahLst/>
              <a:cxnLst/>
              <a:rect l="l" t="t" r="r" b="b"/>
              <a:pathLst>
                <a:path w="26072269" h="26072269">
                  <a:moveTo>
                    <a:pt x="0" y="0"/>
                  </a:moveTo>
                  <a:lnTo>
                    <a:pt x="26072270" y="0"/>
                  </a:lnTo>
                  <a:lnTo>
                    <a:pt x="26072270" y="26072269"/>
                  </a:lnTo>
                  <a:lnTo>
                    <a:pt x="0" y="260722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BE"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650448" y="490537"/>
            <a:ext cx="16912032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9000"/>
              </a:lnSpc>
            </a:pPr>
            <a:r>
              <a:rPr lang="en-US" sz="7500" b="1">
                <a:solidFill>
                  <a:srgbClr val="E66A18"/>
                </a:solidFill>
                <a:latin typeface="Roboto Condensed Ultra-Bold"/>
                <a:ea typeface="Roboto Condensed Ultra-Bold"/>
                <a:cs typeface="Roboto Condensed Ultra-Bold"/>
                <a:sym typeface="Roboto Condensed Ultra-Bold"/>
              </a:rPr>
              <a:t>CZECH</a:t>
            </a:r>
            <a:r>
              <a:rPr lang="en-US" sz="7500" b="1">
                <a:solidFill>
                  <a:srgbClr val="000000"/>
                </a:solidFill>
                <a:latin typeface="Roboto Condensed Ultra-Bold"/>
                <a:ea typeface="Roboto Condensed Ultra-Bold"/>
                <a:cs typeface="Roboto Condensed Ultra-Bold"/>
                <a:sym typeface="Roboto Condensed Ultra-Bold"/>
              </a:rPr>
              <a:t> PROPERTY OWNERS </a:t>
            </a:r>
            <a:r>
              <a:rPr lang="en-US" sz="7500" b="1">
                <a:solidFill>
                  <a:srgbClr val="E66A18"/>
                </a:solidFill>
                <a:latin typeface="Roboto Condensed Ultra-Bold"/>
                <a:ea typeface="Roboto Condensed Ultra-Bold"/>
                <a:cs typeface="Roboto Condensed Ultra-Bold"/>
                <a:sym typeface="Roboto Condensed Ultra-Bold"/>
              </a:rPr>
              <a:t>ON BOARD!</a:t>
            </a:r>
          </a:p>
        </p:txBody>
      </p:sp>
      <p:sp>
        <p:nvSpPr>
          <p:cNvPr id="25" name="Freeform 25"/>
          <p:cNvSpPr/>
          <p:nvPr/>
        </p:nvSpPr>
        <p:spPr>
          <a:xfrm>
            <a:off x="-3437228" y="-142752"/>
            <a:ext cx="5413330" cy="3893051"/>
          </a:xfrm>
          <a:custGeom>
            <a:avLst/>
            <a:gdLst/>
            <a:ahLst/>
            <a:cxnLst/>
            <a:rect l="l" t="t" r="r" b="b"/>
            <a:pathLst>
              <a:path w="5413330" h="3893051">
                <a:moveTo>
                  <a:pt x="0" y="0"/>
                </a:moveTo>
                <a:lnTo>
                  <a:pt x="5413330" y="0"/>
                </a:lnTo>
                <a:lnTo>
                  <a:pt x="5413330" y="3893051"/>
                </a:lnTo>
                <a:lnTo>
                  <a:pt x="0" y="38930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83" b="-183"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26" name="TextBox 26"/>
          <p:cNvSpPr txBox="1"/>
          <p:nvPr/>
        </p:nvSpPr>
        <p:spPr>
          <a:xfrm>
            <a:off x="650448" y="9091418"/>
            <a:ext cx="17536840" cy="630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Spolufinancováno Evropskou unií. Názory a stanoviska uvedená v tomto dokumentu jsou výhradně názory autora(ů) a nemusí nutně odrážet názory Evropské unie nebo Evropské výkonné agentury pro klima, infrastrukturu a životní prostředí (CINEA). Evropská unie ani poskytovatel grantu za ně nenesou odpovědnost.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F09164-F401-D956-E957-A1BCCE515E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af 5">
            <a:extLst>
              <a:ext uri="{FF2B5EF4-FFF2-40B4-BE49-F238E27FC236}">
                <a16:creationId xmlns:a16="http://schemas.microsoft.com/office/drawing/2014/main" id="{6F2E1038-5317-F7EB-57DD-D8B22F27088F}"/>
              </a:ext>
            </a:extLst>
          </p:cNvPr>
          <p:cNvGraphicFramePr>
            <a:graphicFrameLocks/>
          </p:cNvGraphicFramePr>
          <p:nvPr/>
        </p:nvGraphicFramePr>
        <p:xfrm>
          <a:off x="179004" y="1687116"/>
          <a:ext cx="17929992" cy="8208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603785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 1">
            <a:extLst>
              <a:ext uri="{FF2B5EF4-FFF2-40B4-BE49-F238E27FC236}">
                <a16:creationId xmlns:a16="http://schemas.microsoft.com/office/drawing/2014/main" id="{632005E4-AFC9-A81D-7612-2F4F28AB7318}"/>
              </a:ext>
            </a:extLst>
          </p:cNvPr>
          <p:cNvGraphicFramePr>
            <a:graphicFrameLocks/>
          </p:cNvGraphicFramePr>
          <p:nvPr/>
        </p:nvGraphicFramePr>
        <p:xfrm>
          <a:off x="1151113" y="2011151"/>
          <a:ext cx="15985775" cy="76688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16048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15F861F-AFC0-B878-34D1-3E7AE23F3A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9384" y="606996"/>
            <a:ext cx="4805420" cy="7668852"/>
          </a:xfrm>
        </p:spPr>
        <p:txBody>
          <a:bodyPr>
            <a:normAutofit fontScale="25000" lnSpcReduction="20000"/>
          </a:bodyPr>
          <a:lstStyle/>
          <a:p>
            <a:pPr>
              <a:defRPr/>
            </a:pPr>
            <a:r>
              <a:rPr lang="cs-CZ" sz="19200" kern="100" dirty="0">
                <a:ea typeface="Aptos" panose="020B0004020202020204" pitchFamily="34" charset="0"/>
                <a:cs typeface="Times New Roman" panose="02020603050405020304" pitchFamily="18" charset="0"/>
              </a:rPr>
              <a:t>Bytové domy</a:t>
            </a:r>
          </a:p>
          <a:p>
            <a:pPr>
              <a:lnSpc>
                <a:spcPct val="110000"/>
              </a:lnSpc>
              <a:spcBef>
                <a:spcPts val="900"/>
              </a:spcBef>
              <a:buClr>
                <a:schemeClr val="bg1"/>
              </a:buClr>
              <a:defRPr/>
            </a:pPr>
            <a:r>
              <a:rPr lang="cs-CZ" sz="13200" dirty="0">
                <a:latin typeface="Segoe UI"/>
                <a:ea typeface="+mn-ea"/>
                <a:cs typeface="+mn-cs"/>
              </a:rPr>
              <a:t>                                 </a:t>
            </a:r>
          </a:p>
          <a:p>
            <a:pPr>
              <a:lnSpc>
                <a:spcPct val="110000"/>
              </a:lnSpc>
              <a:spcBef>
                <a:spcPts val="900"/>
              </a:spcBef>
              <a:buClr>
                <a:schemeClr val="bg1"/>
              </a:buClr>
              <a:defRPr/>
            </a:pPr>
            <a:r>
              <a:rPr lang="cs-CZ" sz="13200" dirty="0">
                <a:latin typeface="Segoe UI"/>
                <a:ea typeface="+mn-ea"/>
                <a:cs typeface="+mn-cs"/>
              </a:rPr>
              <a:t>NZÚ pro SVJ a bytová družstva</a:t>
            </a:r>
          </a:p>
          <a:p>
            <a:pPr>
              <a:lnSpc>
                <a:spcPct val="110000"/>
              </a:lnSpc>
              <a:spcBef>
                <a:spcPts val="900"/>
              </a:spcBef>
              <a:buClr>
                <a:schemeClr val="bg1"/>
              </a:buClr>
              <a:defRPr/>
            </a:pPr>
            <a:endParaRPr lang="cs-CZ" sz="13200" dirty="0">
              <a:latin typeface="Segoe UI"/>
              <a:ea typeface="+mn-ea"/>
              <a:cs typeface="+mn-cs"/>
            </a:endParaRPr>
          </a:p>
          <a:p>
            <a:pPr>
              <a:lnSpc>
                <a:spcPct val="110000"/>
              </a:lnSpc>
              <a:spcBef>
                <a:spcPts val="900"/>
              </a:spcBef>
              <a:buClr>
                <a:schemeClr val="bg1"/>
              </a:buClr>
              <a:defRPr/>
            </a:pPr>
            <a:r>
              <a:rPr lang="cs-CZ" sz="13200" dirty="0">
                <a:latin typeface="Segoe UI"/>
                <a:ea typeface="+mn-ea"/>
                <a:cs typeface="+mn-cs"/>
              </a:rPr>
              <a:t>NZÚ pro fyzické          a právnické osoby</a:t>
            </a:r>
          </a:p>
          <a:p>
            <a:pPr>
              <a:lnSpc>
                <a:spcPct val="110000"/>
              </a:lnSpc>
              <a:spcBef>
                <a:spcPts val="900"/>
              </a:spcBef>
              <a:buClr>
                <a:schemeClr val="bg1"/>
              </a:buClr>
              <a:defRPr/>
            </a:pPr>
            <a:endParaRPr lang="cs-CZ" sz="13200" dirty="0">
              <a:latin typeface="Segoe UI"/>
              <a:ea typeface="+mn-ea"/>
              <a:cs typeface="+mn-cs"/>
            </a:endParaRPr>
          </a:p>
          <a:p>
            <a:pPr>
              <a:lnSpc>
                <a:spcPct val="110000"/>
              </a:lnSpc>
              <a:spcBef>
                <a:spcPts val="900"/>
              </a:spcBef>
              <a:buClr>
                <a:schemeClr val="bg1"/>
              </a:buClr>
              <a:defRPr/>
            </a:pPr>
            <a:r>
              <a:rPr lang="cs-CZ" sz="13200" dirty="0">
                <a:latin typeface="Segoe UI"/>
                <a:ea typeface="+mn-ea"/>
                <a:cs typeface="+mn-cs"/>
              </a:rPr>
              <a:t>NZÚ pro veřejnou správu</a:t>
            </a:r>
          </a:p>
          <a:p>
            <a:pPr>
              <a:lnSpc>
                <a:spcPct val="110000"/>
              </a:lnSpc>
              <a:spcBef>
                <a:spcPts val="900"/>
              </a:spcBef>
              <a:buClr>
                <a:schemeClr val="bg1"/>
              </a:buClr>
              <a:defRPr/>
            </a:pPr>
            <a:br>
              <a:rPr lang="cs-CZ" sz="13200" dirty="0">
                <a:latin typeface="Segoe UI"/>
                <a:ea typeface="+mn-ea"/>
                <a:cs typeface="+mn-cs"/>
              </a:rPr>
            </a:br>
            <a:endParaRPr lang="cs-CZ" sz="13200" dirty="0">
              <a:latin typeface="Segoe UI"/>
              <a:ea typeface="+mn-ea"/>
              <a:cs typeface="+mn-cs"/>
            </a:endParaRPr>
          </a:p>
          <a:p>
            <a:pPr>
              <a:defRPr/>
            </a:pPr>
            <a:endParaRPr lang="cs-CZ" sz="168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CE30B79-A770-4BD3-AA39-3175D9C4A1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63580" y="2228606"/>
            <a:ext cx="12853428" cy="7729578"/>
          </a:xfrm>
          <a:prstGeom prst="rect">
            <a:avLst/>
          </a:prstGeom>
        </p:spPr>
      </p:pic>
      <p:sp>
        <p:nvSpPr>
          <p:cNvPr id="6" name="Zástupný symbol pro text 2">
            <a:extLst>
              <a:ext uri="{FF2B5EF4-FFF2-40B4-BE49-F238E27FC236}">
                <a16:creationId xmlns:a16="http://schemas.microsoft.com/office/drawing/2014/main" id="{D72F3734-BDCE-38A3-77D5-00C058DB7A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57398" y="186272"/>
            <a:ext cx="11841219" cy="1788483"/>
          </a:xfrm>
        </p:spPr>
        <p:txBody>
          <a:bodyPr>
            <a:no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cs-CZ" sz="5400" b="1" dirty="0">
                <a:solidFill>
                  <a:schemeClr val="tx1"/>
                </a:solidFill>
              </a:rPr>
              <a:t>Podporovaná úsporná opatření       u bytových domů</a:t>
            </a:r>
          </a:p>
        </p:txBody>
      </p:sp>
    </p:spTree>
    <p:extLst>
      <p:ext uri="{BB962C8B-B14F-4D97-AF65-F5344CB8AC3E}">
        <p14:creationId xmlns:p14="http://schemas.microsoft.com/office/powerpoint/2010/main" val="13262220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CE213A-C769-4DC1-A1DF-0175F5EF9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1903141"/>
            <a:ext cx="15776076" cy="1179629"/>
          </a:xfrm>
        </p:spPr>
        <p:txBody>
          <a:bodyPr>
            <a:noAutofit/>
          </a:bodyPr>
          <a:lstStyle/>
          <a:p>
            <a:r>
              <a:rPr lang="cs-CZ" sz="5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Základní podmínky – fyzické a právnické osoby</a:t>
            </a:r>
            <a:br>
              <a:rPr lang="cs-CZ" sz="5400" dirty="0">
                <a:solidFill>
                  <a:srgbClr val="00339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endParaRPr lang="cs-CZ" sz="5400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421A640-1BB2-4F41-8562-EB6740CF05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59682" y="3082768"/>
            <a:ext cx="16638054" cy="6921272"/>
          </a:xfrm>
        </p:spPr>
        <p:txBody>
          <a:bodyPr>
            <a:noAutofit/>
          </a:bodyPr>
          <a:lstStyle/>
          <a:p>
            <a:pPr marL="648000" indent="-648000">
              <a:lnSpc>
                <a:spcPct val="110000"/>
              </a:lnSpc>
              <a:spcBef>
                <a:spcPts val="0"/>
              </a:spcBef>
            </a:pPr>
            <a:r>
              <a:rPr lang="cs-CZ" sz="3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Oprávněný žadatel</a:t>
            </a:r>
          </a:p>
          <a:p>
            <a:pPr marL="1248075" lvl="1" indent="-64800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s-CZ" sz="3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Vlastník stávajícího bytového domu</a:t>
            </a:r>
          </a:p>
          <a:p>
            <a:pPr marL="1248075" lvl="1" indent="-64800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s-CZ" sz="3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Stavebník</a:t>
            </a:r>
            <a:r>
              <a:rPr lang="cs-CZ" sz="3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nového bytového domu (nebo nabyvatel bytové jednotky) </a:t>
            </a:r>
            <a:endParaRPr lang="cs-CZ" sz="36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648000" indent="-648000">
              <a:lnSpc>
                <a:spcPct val="110000"/>
              </a:lnSpc>
              <a:spcBef>
                <a:spcPts val="1800"/>
              </a:spcBef>
            </a:pPr>
            <a:r>
              <a:rPr lang="cs-CZ" sz="3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Maximální míra podpory:</a:t>
            </a:r>
          </a:p>
          <a:p>
            <a:pPr marL="1080000" lvl="1" indent="-64800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s-CZ" sz="3600" dirty="0">
                <a:latin typeface="Segoe UI" panose="020B0502040204020203" pitchFamily="34" charset="0"/>
                <a:cs typeface="Segoe UI" panose="020B0502040204020203" pitchFamily="34" charset="0"/>
              </a:rPr>
              <a:t>až </a:t>
            </a:r>
            <a:r>
              <a:rPr lang="cs-CZ" sz="3600" b="1" dirty="0">
                <a:latin typeface="Segoe UI" panose="020B0502040204020203" pitchFamily="34" charset="0"/>
                <a:cs typeface="Segoe UI" panose="020B0502040204020203" pitchFamily="34" charset="0"/>
              </a:rPr>
              <a:t>5</a:t>
            </a:r>
            <a:r>
              <a:rPr lang="cs-CZ" sz="3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0 %</a:t>
            </a:r>
            <a:r>
              <a:rPr lang="cs-CZ" sz="3600" dirty="0">
                <a:latin typeface="Segoe UI" panose="020B0502040204020203" pitchFamily="34" charset="0"/>
                <a:cs typeface="Segoe UI" panose="020B0502040204020203" pitchFamily="34" charset="0"/>
              </a:rPr>
              <a:t> - počítáno na každé opatření</a:t>
            </a:r>
            <a:endParaRPr lang="cs-CZ" sz="3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1080000" lvl="1" indent="-64800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s-CZ" sz="3600" dirty="0">
                <a:latin typeface="Segoe UI" panose="020B0502040204020203" pitchFamily="34" charset="0"/>
                <a:cs typeface="Segoe UI" panose="020B0502040204020203" pitchFamily="34" charset="0"/>
              </a:rPr>
              <a:t>dotační bonusy se do základní míry podpory nezapočítávají = zvyšují výslednou míru podpory </a:t>
            </a:r>
          </a:p>
          <a:p>
            <a:pPr marL="648000" indent="-648000">
              <a:lnSpc>
                <a:spcPct val="110000"/>
              </a:lnSpc>
              <a:spcBef>
                <a:spcPts val="1800"/>
              </a:spcBef>
            </a:pPr>
            <a:r>
              <a:rPr lang="cs-CZ" sz="3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Zvýhodnění pro památkově chráněné budovy</a:t>
            </a:r>
          </a:p>
          <a:p>
            <a:pPr marL="1848150" lvl="2" indent="-648000">
              <a:lnSpc>
                <a:spcPct val="110000"/>
              </a:lnSpc>
              <a:spcBef>
                <a:spcPts val="1800"/>
              </a:spcBef>
              <a:buBlip>
                <a:blip r:embed="rId2"/>
              </a:buBlip>
            </a:pPr>
            <a:r>
              <a:rPr lang="cs-CZ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Mírnější technické požadavky </a:t>
            </a:r>
          </a:p>
          <a:p>
            <a:pPr marL="648000" indent="-648000">
              <a:lnSpc>
                <a:spcPct val="110000"/>
              </a:lnSpc>
              <a:spcBef>
                <a:spcPts val="1800"/>
              </a:spcBef>
            </a:pPr>
            <a:r>
              <a:rPr lang="cs-CZ" sz="3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Dotace vyplácena ex-post – po realizaci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cs-CZ" sz="36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056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7A4C7E53-B554-4F37-ABA7-E7E4ED6E2894}"/>
              </a:ext>
            </a:extLst>
          </p:cNvPr>
          <p:cNvSpPr txBox="1">
            <a:spLocks noChangeArrowheads="1"/>
          </p:cNvSpPr>
          <p:nvPr/>
        </p:nvSpPr>
        <p:spPr>
          <a:xfrm>
            <a:off x="1259682" y="1903140"/>
            <a:ext cx="13284918" cy="864096"/>
          </a:xfrm>
          <a:prstGeom prst="rect">
            <a:avLst/>
          </a:prstGeom>
        </p:spPr>
        <p:txBody>
          <a:bodyPr vert="horz" lIns="137160" tIns="68580" rIns="137160" bIns="6858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371600" fontAlgn="base">
              <a:spcAft>
                <a:spcPct val="0"/>
              </a:spcAft>
            </a:pPr>
            <a:r>
              <a:rPr lang="cs-CZ" sz="5400" b="1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Bonusy – všichni žadatelé 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30FB7FAF-5842-4950-BED1-5469E6F34C34}"/>
              </a:ext>
            </a:extLst>
          </p:cNvPr>
          <p:cNvSpPr txBox="1"/>
          <p:nvPr/>
        </p:nvSpPr>
        <p:spPr>
          <a:xfrm>
            <a:off x="1259682" y="3307296"/>
            <a:ext cx="16618074" cy="5002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48000" indent="-648000" defTabSz="1371600" fontAlgn="base">
              <a:lnSpc>
                <a:spcPct val="110000"/>
              </a:lnSpc>
              <a:spcBef>
                <a:spcPts val="1800"/>
              </a:spcBef>
              <a:buBlip>
                <a:blip r:embed="rId2"/>
              </a:buBlip>
            </a:pPr>
            <a:r>
              <a:rPr lang="cs-CZ" sz="3600" b="1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Kombinační bonus - 20 000 Kč za každou kombinaci opatření</a:t>
            </a:r>
          </a:p>
          <a:p>
            <a:pPr marL="685800" lvl="1" defTabSz="1371600" fontAlgn="base">
              <a:lnSpc>
                <a:spcPct val="110000"/>
              </a:lnSpc>
              <a:spcBef>
                <a:spcPts val="1800"/>
              </a:spcBef>
            </a:pPr>
            <a:r>
              <a:rPr lang="cs-CZ" sz="3600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Např.  zateplení + FVE = bonus 20 000 Kč; zateplení + FVE + dešťovka            = bonus 40 000 Kč</a:t>
            </a:r>
          </a:p>
          <a:p>
            <a:pPr marL="648000" indent="-648000" defTabSz="1371600" fontAlgn="base">
              <a:lnSpc>
                <a:spcPct val="110000"/>
              </a:lnSpc>
              <a:spcBef>
                <a:spcPts val="1800"/>
              </a:spcBef>
              <a:buBlip>
                <a:blip r:embed="rId2"/>
              </a:buBlip>
            </a:pPr>
            <a:r>
              <a:rPr lang="cs-CZ" sz="3600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Bonus za </a:t>
            </a:r>
            <a:r>
              <a:rPr lang="cs-CZ" sz="3600" b="1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environmentální hodnocení </a:t>
            </a:r>
            <a:r>
              <a:rPr lang="cs-CZ" sz="3600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pro oblast A, B </a:t>
            </a:r>
            <a:r>
              <a:rPr lang="cs-CZ" sz="3600" b="1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až 60 000 Kč</a:t>
            </a:r>
          </a:p>
          <a:p>
            <a:pPr marL="648000" indent="-648000" defTabSz="1371600" fontAlgn="base">
              <a:lnSpc>
                <a:spcPct val="110000"/>
              </a:lnSpc>
              <a:spcBef>
                <a:spcPts val="1800"/>
              </a:spcBef>
              <a:buBlip>
                <a:blip r:embed="rId2"/>
              </a:buBlip>
            </a:pPr>
            <a:r>
              <a:rPr lang="cs-CZ" sz="3600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Bonus </a:t>
            </a:r>
            <a:r>
              <a:rPr lang="cs-CZ" sz="3600" b="1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+10 % pro vybrané regiony</a:t>
            </a:r>
            <a:r>
              <a:rPr lang="cs-CZ" sz="3600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3600" i="1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(vymezeny v Akčním plánu Strategie regionálního rozvoje 2021+)</a:t>
            </a:r>
            <a:r>
              <a:rPr lang="cs-CZ" sz="3600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a kraje (</a:t>
            </a:r>
            <a:r>
              <a:rPr lang="cs-CZ" sz="3600" i="1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Moravskoslezský kraj, Karlovarský kraj      a Ústecký kraj</a:t>
            </a:r>
            <a:r>
              <a:rPr lang="cs-CZ" sz="3600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704477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FF268EA-AAB8-6037-561E-1B112971AB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990" y="5251513"/>
            <a:ext cx="9605070" cy="2322185"/>
          </a:xfrm>
        </p:spPr>
        <p:txBody>
          <a:bodyPr>
            <a:normAutofit fontScale="70000" lnSpcReduction="20000"/>
          </a:bodyPr>
          <a:lstStyle/>
          <a:p>
            <a:r>
              <a:rPr lang="cs-CZ" sz="8550" dirty="0"/>
              <a:t>Příklady bytových domů           </a:t>
            </a:r>
          </a:p>
          <a:p>
            <a:r>
              <a:rPr lang="cs-CZ" dirty="0"/>
              <a:t>Praha</a:t>
            </a:r>
          </a:p>
          <a:p>
            <a:r>
              <a:rPr lang="cs-CZ" dirty="0"/>
              <a:t>Fyzické a právnické osoby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894" y="2227176"/>
            <a:ext cx="2443854" cy="217769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B6A3AE3-59B7-09E6-FADA-2096F495B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557" y="7928479"/>
            <a:ext cx="3213890" cy="48335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A3DC237F-F531-3484-6E14-5A8C0ABBD5C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8600" t="4462" b="8019"/>
          <a:stretch/>
        </p:blipFill>
        <p:spPr>
          <a:xfrm>
            <a:off x="10226602" y="-5181"/>
            <a:ext cx="8061398" cy="10292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1285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D7F888-F786-8979-D93D-4FF466F28E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text 4">
            <a:extLst>
              <a:ext uri="{FF2B5EF4-FFF2-40B4-BE49-F238E27FC236}">
                <a16:creationId xmlns:a16="http://schemas.microsoft.com/office/drawing/2014/main" id="{9DBC200D-A28C-3CE7-2880-4E7354C862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" name="Zástupný symbol obrázku 1">
            <a:extLst>
              <a:ext uri="{FF2B5EF4-FFF2-40B4-BE49-F238E27FC236}">
                <a16:creationId xmlns:a16="http://schemas.microsoft.com/office/drawing/2014/main" id="{2F32EEBA-2CB4-272F-3F2E-296474368264}"/>
              </a:ext>
            </a:extLst>
          </p:cNvPr>
          <p:cNvSpPr>
            <a:spLocks noGrp="1"/>
          </p:cNvSpPr>
          <p:nvPr>
            <p:ph type="pic" idx="4294967295"/>
          </p:nvPr>
        </p:nvSpPr>
        <p:spPr>
          <a:xfrm>
            <a:off x="5386388" y="0"/>
            <a:ext cx="12901613" cy="10287000"/>
          </a:xfrm>
        </p:spPr>
        <p:txBody>
          <a:bodyPr>
            <a:normAutofit/>
          </a:bodyPr>
          <a:lstStyle/>
          <a:p>
            <a:endParaRPr lang="cs-CZ" sz="2700" b="1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cs-CZ" sz="2700" b="1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cs-CZ" sz="2700" b="1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cs-CZ" sz="2700" b="1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cs-CZ" sz="2700" b="1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cs-CZ" sz="2700" b="1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cs-CZ" sz="2700" b="1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cs-CZ" sz="2700" b="1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cs-CZ" sz="2700" b="1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cs-CZ" sz="2700" b="1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cs-CZ" sz="2700" b="1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cs-CZ" sz="2700" b="1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cs-CZ" sz="2700" b="1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cs-CZ" sz="27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			</a:t>
            </a:r>
            <a:endParaRPr lang="cs-CZ" sz="2700" b="1" kern="100" dirty="0">
              <a:solidFill>
                <a:srgbClr val="00B0F0"/>
              </a:solidFill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cs-CZ" sz="27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cs-CZ" sz="27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sp>
        <p:nvSpPr>
          <p:cNvPr id="11" name="Zástupný text 3">
            <a:extLst>
              <a:ext uri="{FF2B5EF4-FFF2-40B4-BE49-F238E27FC236}">
                <a16:creationId xmlns:a16="http://schemas.microsoft.com/office/drawing/2014/main" id="{F29CACB1-8092-B362-7938-A7E2609E331B}"/>
              </a:ext>
            </a:extLst>
          </p:cNvPr>
          <p:cNvSpPr txBox="1">
            <a:spLocks/>
          </p:cNvSpPr>
          <p:nvPr/>
        </p:nvSpPr>
        <p:spPr>
          <a:xfrm>
            <a:off x="297869" y="637321"/>
            <a:ext cx="4815306" cy="5655812"/>
          </a:xfrm>
          <a:prstGeom prst="rect">
            <a:avLst/>
          </a:prstGeom>
        </p:spPr>
        <p:txBody>
          <a:bodyPr vert="horz" lIns="137160" tIns="68580" rIns="137160" bIns="6858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2D84F"/>
              </a:buClr>
              <a:buFont typeface="Arial" panose="020B0604020202020204" pitchFamily="34" charset="0"/>
              <a:buNone/>
              <a:defRPr sz="3600" b="1" kern="1200">
                <a:solidFill>
                  <a:schemeClr val="bg1"/>
                </a:solidFill>
                <a:latin typeface="Segoe UI" panose="020B0502040204020203" pitchFamily="34" charset="0"/>
                <a:ea typeface="Open Sans" pitchFamily="2" charset="0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2D84F"/>
              </a:buClr>
              <a:buFont typeface="Arial" panose="020B0604020202020204" pitchFamily="34" charset="0"/>
              <a:buChar char="•"/>
              <a:defRPr sz="2400" kern="1200">
                <a:solidFill>
                  <a:srgbClr val="0E502E"/>
                </a:solidFill>
                <a:latin typeface="Segoe UI" panose="020B0502040204020203" pitchFamily="34" charset="0"/>
                <a:ea typeface="Open Sans" pitchFamily="2" charset="0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2D84F"/>
              </a:buClr>
              <a:buFont typeface="Arial" panose="020B0604020202020204" pitchFamily="34" charset="0"/>
              <a:buChar char="•"/>
              <a:defRPr sz="2000" kern="1200">
                <a:solidFill>
                  <a:srgbClr val="0E502E"/>
                </a:solidFill>
                <a:latin typeface="Segoe UI" panose="020B0502040204020203" pitchFamily="34" charset="0"/>
                <a:ea typeface="Open Sans" pitchFamily="2" charset="0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2D84F"/>
              </a:buClr>
              <a:buFont typeface="Arial" panose="020B0604020202020204" pitchFamily="34" charset="0"/>
              <a:buChar char="•"/>
              <a:defRPr sz="1800" kern="1200">
                <a:solidFill>
                  <a:srgbClr val="0E502E"/>
                </a:solidFill>
                <a:latin typeface="Segoe UI" panose="020B0502040204020203" pitchFamily="34" charset="0"/>
                <a:ea typeface="Open Sans" pitchFamily="2" charset="0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2D84F"/>
              </a:buClr>
              <a:buFont typeface="Arial" panose="020B0604020202020204" pitchFamily="34" charset="0"/>
              <a:buChar char="•"/>
              <a:defRPr sz="1800" kern="1200">
                <a:solidFill>
                  <a:srgbClr val="0E502E"/>
                </a:solidFill>
                <a:latin typeface="Segoe UI" panose="020B0502040204020203" pitchFamily="34" charset="0"/>
                <a:ea typeface="Open Sans" pitchFamily="2" charset="0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371600">
              <a:spcBef>
                <a:spcPts val="1500"/>
              </a:spcBef>
              <a:defRPr/>
            </a:pPr>
            <a:r>
              <a:rPr lang="cs-CZ" sz="4800" kern="100" dirty="0">
                <a:solidFill>
                  <a:srgbClr val="024F2F"/>
                </a:solidFill>
                <a:cs typeface="Times New Roman" panose="02020603050405020304" pitchFamily="18" charset="0"/>
              </a:rPr>
              <a:t>NAVRHOVANÁ OPATŘENÍ I.</a:t>
            </a:r>
          </a:p>
          <a:p>
            <a:pPr defTabSz="1371600">
              <a:spcBef>
                <a:spcPts val="1500"/>
              </a:spcBef>
              <a:defRPr/>
            </a:pPr>
            <a:r>
              <a:rPr lang="cs-CZ" sz="3300" dirty="0">
                <a:solidFill>
                  <a:srgbClr val="FFFFFF"/>
                </a:solidFill>
                <a:latin typeface="Segoe UI"/>
                <a:ea typeface="Aptos" panose="020B0004020202020204" pitchFamily="34" charset="0"/>
                <a:cs typeface="Times New Roman" panose="02020603050405020304" pitchFamily="18" charset="0"/>
              </a:rPr>
              <a:t>Rekonstrukce zděného BD z roku 1920           19 bytových jednotek Praha 8                     </a:t>
            </a:r>
            <a:r>
              <a:rPr lang="cs-CZ" sz="3300" b="0" dirty="0">
                <a:solidFill>
                  <a:srgbClr val="FFFFFF"/>
                </a:solidFill>
                <a:latin typeface="Segoe UI"/>
                <a:ea typeface="Aptos" panose="020B0004020202020204" pitchFamily="34" charset="0"/>
                <a:cs typeface="Times New Roman" panose="02020603050405020304" pitchFamily="18" charset="0"/>
              </a:rPr>
              <a:t>realizace 2023</a:t>
            </a:r>
            <a:endParaRPr lang="cs-CZ" sz="3300" b="0" dirty="0">
              <a:solidFill>
                <a:srgbClr val="FFFFFF"/>
              </a:solidFill>
            </a:endParaRPr>
          </a:p>
        </p:txBody>
      </p:sp>
      <p:grpSp>
        <p:nvGrpSpPr>
          <p:cNvPr id="26" name="Skupina 25">
            <a:extLst>
              <a:ext uri="{FF2B5EF4-FFF2-40B4-BE49-F238E27FC236}">
                <a16:creationId xmlns:a16="http://schemas.microsoft.com/office/drawing/2014/main" id="{69E65910-4CC9-693D-21DD-CD318796953A}"/>
              </a:ext>
            </a:extLst>
          </p:cNvPr>
          <p:cNvGrpSpPr/>
          <p:nvPr/>
        </p:nvGrpSpPr>
        <p:grpSpPr>
          <a:xfrm>
            <a:off x="5941884" y="510064"/>
            <a:ext cx="11880231" cy="2306714"/>
            <a:chOff x="725" y="0"/>
            <a:chExt cx="7920154" cy="2790338"/>
          </a:xfrm>
        </p:grpSpPr>
        <p:sp>
          <p:nvSpPr>
            <p:cNvPr id="27" name="Obdélník: se zakulacenými rohy 26">
              <a:extLst>
                <a:ext uri="{FF2B5EF4-FFF2-40B4-BE49-F238E27FC236}">
                  <a16:creationId xmlns:a16="http://schemas.microsoft.com/office/drawing/2014/main" id="{5A09F55A-34CE-9198-4FF7-608E2C6164B1}"/>
                </a:ext>
              </a:extLst>
            </p:cNvPr>
            <p:cNvSpPr/>
            <p:nvPr/>
          </p:nvSpPr>
          <p:spPr>
            <a:xfrm>
              <a:off x="725" y="0"/>
              <a:ext cx="7920154" cy="2790338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 sz="3600" dirty="0">
                <a:solidFill>
                  <a:srgbClr val="FFFFFF"/>
                </a:solidFill>
                <a:latin typeface="Segoe UI"/>
              </a:endParaRPr>
            </a:p>
          </p:txBody>
        </p:sp>
        <p:sp>
          <p:nvSpPr>
            <p:cNvPr id="28" name="Obdélník: se zakulacenými rohy 4">
              <a:extLst>
                <a:ext uri="{FF2B5EF4-FFF2-40B4-BE49-F238E27FC236}">
                  <a16:creationId xmlns:a16="http://schemas.microsoft.com/office/drawing/2014/main" id="{FAC31C68-B830-4E21-876E-DCA531945BDE}"/>
                </a:ext>
              </a:extLst>
            </p:cNvPr>
            <p:cNvSpPr txBox="1"/>
            <p:nvPr/>
          </p:nvSpPr>
          <p:spPr>
            <a:xfrm>
              <a:off x="725" y="1361511"/>
              <a:ext cx="7920154" cy="136151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2024" tIns="192024" rIns="192024" bIns="192024" numCol="1" spcCol="1270" anchor="ctr" anchorCtr="0">
              <a:noAutofit/>
            </a:bodyPr>
            <a:lstStyle/>
            <a:p>
              <a:pPr algn="ctr" defTabSz="1200150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cs-CZ" sz="2400" b="1" dirty="0">
                <a:solidFill>
                  <a:srgbClr val="FFFFFF"/>
                </a:solidFill>
                <a:latin typeface="Segoe UI"/>
              </a:endParaRPr>
            </a:p>
          </p:txBody>
        </p:sp>
      </p:grp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C0A694C8-D70F-6F7A-663D-6FCD9E11399D}"/>
              </a:ext>
            </a:extLst>
          </p:cNvPr>
          <p:cNvSpPr txBox="1"/>
          <p:nvPr/>
        </p:nvSpPr>
        <p:spPr>
          <a:xfrm>
            <a:off x="6048697" y="600785"/>
            <a:ext cx="11420762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2700" b="1" dirty="0">
                <a:solidFill>
                  <a:srgbClr val="024F2F"/>
                </a:solidFill>
                <a:latin typeface="Segoe UI"/>
              </a:rPr>
              <a:t>Optimální zateplení  </a:t>
            </a:r>
          </a:p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2700" dirty="0">
                <a:solidFill>
                  <a:srgbClr val="FFFFFF"/>
                </a:solidFill>
                <a:latin typeface="Segoe UI"/>
              </a:rPr>
              <a:t>Zateplení obvodových stěn šedý EPS - 150 mm</a:t>
            </a:r>
          </a:p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2700" dirty="0">
                <a:solidFill>
                  <a:srgbClr val="FFFFFF"/>
                </a:solidFill>
                <a:latin typeface="Segoe UI" panose="020B0502040204020203" pitchFamily="34" charset="0"/>
              </a:rPr>
              <a:t>	</a:t>
            </a:r>
          </a:p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cs-CZ" sz="2700" dirty="0">
              <a:solidFill>
                <a:srgbClr val="FFFFFF"/>
              </a:solidFill>
              <a:latin typeface="Segoe UI"/>
            </a:endParaRPr>
          </a:p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cs-CZ" sz="2700" dirty="0">
              <a:solidFill>
                <a:srgbClr val="FFFFFF"/>
              </a:solidFill>
              <a:latin typeface="Segoe UI"/>
            </a:endParaRPr>
          </a:p>
        </p:txBody>
      </p:sp>
      <p:sp>
        <p:nvSpPr>
          <p:cNvPr id="30" name="Ovál 29">
            <a:extLst>
              <a:ext uri="{FF2B5EF4-FFF2-40B4-BE49-F238E27FC236}">
                <a16:creationId xmlns:a16="http://schemas.microsoft.com/office/drawing/2014/main" id="{41020B2E-705A-6B83-8FF2-1DB72A2722A7}"/>
              </a:ext>
            </a:extLst>
          </p:cNvPr>
          <p:cNvSpPr/>
          <p:nvPr/>
        </p:nvSpPr>
        <p:spPr>
          <a:xfrm>
            <a:off x="16343338" y="1051063"/>
            <a:ext cx="1232720" cy="1224713"/>
          </a:xfrm>
          <a:prstGeom prst="ellipse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cs-CZ" sz="36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Segoe UI"/>
            </a:endParaRP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3E4B8E31-8E73-BA68-9D69-DBF4461FD67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500" y="4711452"/>
            <a:ext cx="4480623" cy="3672408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4F868218-3A51-FC14-BD36-648BB6221E4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6695"/>
          <a:stretch/>
        </p:blipFill>
        <p:spPr>
          <a:xfrm>
            <a:off x="11894622" y="5035488"/>
            <a:ext cx="5942526" cy="4847097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ED0D8DCB-8172-F813-454F-3398EBE824E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8798789" y="6216942"/>
            <a:ext cx="2822621" cy="368114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188296D8-F8C2-76FF-A6E2-5B858282647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5811" y="6201444"/>
            <a:ext cx="2471775" cy="368114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33" name="Obrázek 32">
            <a:extLst>
              <a:ext uri="{FF2B5EF4-FFF2-40B4-BE49-F238E27FC236}">
                <a16:creationId xmlns:a16="http://schemas.microsoft.com/office/drawing/2014/main" id="{302426A8-8E71-D804-4D34-D5DBABF11F5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38281" y="3300695"/>
            <a:ext cx="4043816" cy="259889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6373460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>
          <a:extLst>
            <a:ext uri="{FF2B5EF4-FFF2-40B4-BE49-F238E27FC236}">
              <a16:creationId xmlns:a16="http://schemas.microsoft.com/office/drawing/2014/main" id="{95F9D7D9-714E-27E0-5E2D-8ED25CBAA4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D2B060C-5B49-801B-7D28-DBB64CD48CA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9384" y="3369076"/>
            <a:ext cx="4602956" cy="4653308"/>
          </a:xfrm>
        </p:spPr>
        <p:txBody>
          <a:bodyPr>
            <a:normAutofit/>
          </a:bodyPr>
          <a:lstStyle/>
          <a:p>
            <a:endParaRPr lang="cs-CZ" sz="2700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cs-CZ" b="1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cs-CZ" sz="2700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cs-CZ" sz="2700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cs-CZ" sz="2700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cs-CZ" sz="2700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cs-CZ" sz="2700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5561DC27-5BCE-6DED-CC6F-EF9E96C2A5E5}"/>
              </a:ext>
            </a:extLst>
          </p:cNvPr>
          <p:cNvGraphicFramePr/>
          <p:nvPr/>
        </p:nvGraphicFramePr>
        <p:xfrm>
          <a:off x="6068004" y="4964222"/>
          <a:ext cx="11670942" cy="40737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Zástupný text 3">
            <a:extLst>
              <a:ext uri="{FF2B5EF4-FFF2-40B4-BE49-F238E27FC236}">
                <a16:creationId xmlns:a16="http://schemas.microsoft.com/office/drawing/2014/main" id="{CDF3ABE2-3FC1-9D94-9CAA-9F9BD4AA6D4B}"/>
              </a:ext>
            </a:extLst>
          </p:cNvPr>
          <p:cNvSpPr txBox="1">
            <a:spLocks/>
          </p:cNvSpPr>
          <p:nvPr/>
        </p:nvSpPr>
        <p:spPr>
          <a:xfrm>
            <a:off x="297868" y="637320"/>
            <a:ext cx="5281736" cy="3426060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2D84F"/>
              </a:buClr>
              <a:buFont typeface="Arial" panose="020B0604020202020204" pitchFamily="34" charset="0"/>
              <a:buNone/>
              <a:defRPr sz="3600" b="1" kern="1200">
                <a:solidFill>
                  <a:schemeClr val="bg1"/>
                </a:solidFill>
                <a:latin typeface="Segoe UI" panose="020B0502040204020203" pitchFamily="34" charset="0"/>
                <a:ea typeface="Open Sans" pitchFamily="2" charset="0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2D84F"/>
              </a:buClr>
              <a:buFont typeface="Arial" panose="020B0604020202020204" pitchFamily="34" charset="0"/>
              <a:buChar char="•"/>
              <a:defRPr sz="2400" kern="1200">
                <a:solidFill>
                  <a:srgbClr val="0E502E"/>
                </a:solidFill>
                <a:latin typeface="Segoe UI" panose="020B0502040204020203" pitchFamily="34" charset="0"/>
                <a:ea typeface="Open Sans" pitchFamily="2" charset="0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2D84F"/>
              </a:buClr>
              <a:buFont typeface="Arial" panose="020B0604020202020204" pitchFamily="34" charset="0"/>
              <a:buChar char="•"/>
              <a:defRPr sz="2000" kern="1200">
                <a:solidFill>
                  <a:srgbClr val="0E502E"/>
                </a:solidFill>
                <a:latin typeface="Segoe UI" panose="020B0502040204020203" pitchFamily="34" charset="0"/>
                <a:ea typeface="Open Sans" pitchFamily="2" charset="0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2D84F"/>
              </a:buClr>
              <a:buFont typeface="Arial" panose="020B0604020202020204" pitchFamily="34" charset="0"/>
              <a:buChar char="•"/>
              <a:defRPr sz="1800" kern="1200">
                <a:solidFill>
                  <a:srgbClr val="0E502E"/>
                </a:solidFill>
                <a:latin typeface="Segoe UI" panose="020B0502040204020203" pitchFamily="34" charset="0"/>
                <a:ea typeface="Open Sans" pitchFamily="2" charset="0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2D84F"/>
              </a:buClr>
              <a:buFont typeface="Arial" panose="020B0604020202020204" pitchFamily="34" charset="0"/>
              <a:buChar char="•"/>
              <a:defRPr sz="1800" kern="1200">
                <a:solidFill>
                  <a:srgbClr val="0E502E"/>
                </a:solidFill>
                <a:latin typeface="Segoe UI" panose="020B0502040204020203" pitchFamily="34" charset="0"/>
                <a:ea typeface="Open Sans" pitchFamily="2" charset="0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371600">
              <a:spcBef>
                <a:spcPts val="1500"/>
              </a:spcBef>
              <a:defRPr/>
            </a:pPr>
            <a:r>
              <a:rPr lang="cs-CZ" sz="4800" kern="100" dirty="0">
                <a:solidFill>
                  <a:srgbClr val="FFFFFF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NZÚ BD  </a:t>
            </a:r>
          </a:p>
          <a:p>
            <a:pPr defTabSz="1371600">
              <a:spcBef>
                <a:spcPts val="1500"/>
              </a:spcBef>
              <a:defRPr/>
            </a:pPr>
            <a:r>
              <a:rPr lang="cs-CZ" sz="4800" kern="100" dirty="0">
                <a:solidFill>
                  <a:srgbClr val="FFFFFF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Optimální  zateplení               </a:t>
            </a:r>
          </a:p>
          <a:p>
            <a:pPr defTabSz="1371600">
              <a:spcBef>
                <a:spcPts val="1500"/>
              </a:spcBef>
              <a:defRPr/>
            </a:pPr>
            <a:r>
              <a:rPr lang="cs-CZ" sz="3300" kern="100" dirty="0">
                <a:solidFill>
                  <a:srgbClr val="FFFFFF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Fyzické osoba</a:t>
            </a: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BCCDFA58-F118-297E-E614-7BE766500E28}"/>
              </a:ext>
            </a:extLst>
          </p:cNvPr>
          <p:cNvGrpSpPr/>
          <p:nvPr/>
        </p:nvGrpSpPr>
        <p:grpSpPr>
          <a:xfrm>
            <a:off x="6238014" y="1199404"/>
            <a:ext cx="11330922" cy="2086526"/>
            <a:chOff x="33331" y="647817"/>
            <a:chExt cx="3843810" cy="1391017"/>
          </a:xfrm>
        </p:grpSpPr>
        <p:sp>
          <p:nvSpPr>
            <p:cNvPr id="6" name="Obdélník: se zakulacenými rohy 5">
              <a:extLst>
                <a:ext uri="{FF2B5EF4-FFF2-40B4-BE49-F238E27FC236}">
                  <a16:creationId xmlns:a16="http://schemas.microsoft.com/office/drawing/2014/main" id="{9D285948-B07A-93DD-B3A5-3ABC2833EAE7}"/>
                </a:ext>
              </a:extLst>
            </p:cNvPr>
            <p:cNvSpPr/>
            <p:nvPr/>
          </p:nvSpPr>
          <p:spPr>
            <a:xfrm>
              <a:off x="33331" y="647817"/>
              <a:ext cx="3843810" cy="1391017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 sz="3600" dirty="0">
                <a:solidFill>
                  <a:srgbClr val="FFFFFF"/>
                </a:solidFill>
                <a:latin typeface="Segoe UI"/>
              </a:endParaRPr>
            </a:p>
          </p:txBody>
        </p:sp>
        <p:sp>
          <p:nvSpPr>
            <p:cNvPr id="7" name="Obdélník: se zakulacenými rohy 4">
              <a:extLst>
                <a:ext uri="{FF2B5EF4-FFF2-40B4-BE49-F238E27FC236}">
                  <a16:creationId xmlns:a16="http://schemas.microsoft.com/office/drawing/2014/main" id="{09B87F7D-001F-07E2-8F25-2E14EE62B8DF}"/>
                </a:ext>
              </a:extLst>
            </p:cNvPr>
            <p:cNvSpPr txBox="1"/>
            <p:nvPr/>
          </p:nvSpPr>
          <p:spPr>
            <a:xfrm>
              <a:off x="33331" y="1204224"/>
              <a:ext cx="3843810" cy="55640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0688" tIns="170688" rIns="170688" bIns="170688" numCol="1" spcCol="1270" anchor="ctr" anchorCtr="0">
              <a:noAutofit/>
            </a:bodyPr>
            <a:lstStyle/>
            <a:p>
              <a:pPr algn="ctr" defTabSz="1066800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cs-CZ" sz="2400" dirty="0">
                  <a:solidFill>
                    <a:srgbClr val="FFFFFF"/>
                  </a:solidFill>
                  <a:latin typeface="Segoe UI"/>
                </a:rPr>
                <a:t>Optimální zateplení</a:t>
              </a:r>
              <a:br>
                <a:rPr lang="cs-CZ" sz="2400" b="1" dirty="0">
                  <a:solidFill>
                    <a:srgbClr val="FFFFFF"/>
                  </a:solidFill>
                  <a:latin typeface="Segoe UI"/>
                </a:rPr>
              </a:br>
              <a:r>
                <a:rPr lang="cs-CZ" sz="2400" b="1" dirty="0">
                  <a:solidFill>
                    <a:srgbClr val="FFFFFF"/>
                  </a:solidFill>
                  <a:latin typeface="Segoe UI"/>
                  <a:cs typeface="Times New Roman" panose="02020603050405020304" pitchFamily="18" charset="0"/>
                </a:rPr>
                <a:t>1 162 426</a:t>
              </a:r>
              <a:r>
                <a:rPr lang="cs-CZ" sz="2400" b="1" dirty="0">
                  <a:solidFill>
                    <a:srgbClr val="FFFFFF"/>
                  </a:solidFill>
                  <a:latin typeface="Segoe UI"/>
                  <a:ea typeface="Aptos" panose="020B0004020202020204" pitchFamily="34" charset="0"/>
                  <a:cs typeface="Times New Roman" panose="02020603050405020304" pitchFamily="18" charset="0"/>
                </a:rPr>
                <a:t> Kč</a:t>
              </a:r>
              <a:endParaRPr lang="cs-CZ" sz="2400" b="1" dirty="0">
                <a:solidFill>
                  <a:srgbClr val="FFFFFF"/>
                </a:solidFill>
                <a:latin typeface="Segoe UI"/>
              </a:endParaRPr>
            </a:p>
          </p:txBody>
        </p:sp>
      </p:grpSp>
      <p:sp>
        <p:nvSpPr>
          <p:cNvPr id="9" name="Ovál 8">
            <a:extLst>
              <a:ext uri="{FF2B5EF4-FFF2-40B4-BE49-F238E27FC236}">
                <a16:creationId xmlns:a16="http://schemas.microsoft.com/office/drawing/2014/main" id="{609F461B-25A2-C20D-1CD9-7A90E72256AB}"/>
              </a:ext>
            </a:extLst>
          </p:cNvPr>
          <p:cNvSpPr/>
          <p:nvPr/>
        </p:nvSpPr>
        <p:spPr>
          <a:xfrm>
            <a:off x="11294837" y="615862"/>
            <a:ext cx="1221950" cy="1221950"/>
          </a:xfrm>
          <a:prstGeom prst="ellipse">
            <a:avLst/>
          </a:prstGeom>
          <a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cs-CZ" sz="36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Segoe UI"/>
            </a:endParaRPr>
          </a:p>
        </p:txBody>
      </p:sp>
      <p:sp>
        <p:nvSpPr>
          <p:cNvPr id="10" name="Šipka: obousměrná vodorovná 9">
            <a:extLst>
              <a:ext uri="{FF2B5EF4-FFF2-40B4-BE49-F238E27FC236}">
                <a16:creationId xmlns:a16="http://schemas.microsoft.com/office/drawing/2014/main" id="{7AB5B33C-1FF6-BED8-A3DD-A1A5B90CEA4B}"/>
              </a:ext>
            </a:extLst>
          </p:cNvPr>
          <p:cNvSpPr/>
          <p:nvPr/>
        </p:nvSpPr>
        <p:spPr>
          <a:xfrm>
            <a:off x="6567224" y="2885799"/>
            <a:ext cx="10740099" cy="550428"/>
          </a:xfrm>
          <a:prstGeom prst="leftRightArrow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cs-CZ" sz="3600" dirty="0">
              <a:solidFill>
                <a:srgbClr val="024F2F">
                  <a:hueOff val="0"/>
                  <a:satOff val="0"/>
                  <a:lumOff val="0"/>
                  <a:alphaOff val="0"/>
                </a:srgbClr>
              </a:solidFill>
              <a:latin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38593675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>
          <a:extLst>
            <a:ext uri="{FF2B5EF4-FFF2-40B4-BE49-F238E27FC236}">
              <a16:creationId xmlns:a16="http://schemas.microsoft.com/office/drawing/2014/main" id="{4C5A6B2D-C0C7-BE90-3820-600FBA8B86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84B8BF1-CDBB-4D34-2EB1-CE8EF8E692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9384" y="3369076"/>
            <a:ext cx="4602956" cy="4653308"/>
          </a:xfrm>
        </p:spPr>
        <p:txBody>
          <a:bodyPr>
            <a:normAutofit/>
          </a:bodyPr>
          <a:lstStyle/>
          <a:p>
            <a:endParaRPr lang="cs-CZ" sz="2700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cs-CZ" b="1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cs-CZ" sz="2700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cs-CZ" sz="2700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sp>
        <p:nvSpPr>
          <p:cNvPr id="14" name="Zástupný text 38">
            <a:extLst>
              <a:ext uri="{FF2B5EF4-FFF2-40B4-BE49-F238E27FC236}">
                <a16:creationId xmlns:a16="http://schemas.microsoft.com/office/drawing/2014/main" id="{66297914-ECD2-D460-DB0D-5F50D6153113}"/>
              </a:ext>
            </a:extLst>
          </p:cNvPr>
          <p:cNvSpPr txBox="1">
            <a:spLocks/>
          </p:cNvSpPr>
          <p:nvPr/>
        </p:nvSpPr>
        <p:spPr>
          <a:xfrm>
            <a:off x="179006" y="556122"/>
            <a:ext cx="4915995" cy="7179666"/>
          </a:xfrm>
          <a:prstGeom prst="rect">
            <a:avLst/>
          </a:prstGeom>
        </p:spPr>
        <p:txBody>
          <a:bodyPr vert="horz" lIns="137160" tIns="68580" rIns="137160" bIns="6858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2D84F"/>
              </a:buClr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Segoe UI" panose="020B0502040204020203" pitchFamily="34" charset="0"/>
                <a:ea typeface="Open Sans" pitchFamily="2" charset="0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2D84F"/>
              </a:buClr>
              <a:buFont typeface="Arial" panose="020B0604020202020204" pitchFamily="34" charset="0"/>
              <a:buChar char="•"/>
              <a:defRPr sz="2400" kern="1200">
                <a:solidFill>
                  <a:srgbClr val="0E502E"/>
                </a:solidFill>
                <a:latin typeface="Segoe UI" panose="020B0502040204020203" pitchFamily="34" charset="0"/>
                <a:ea typeface="Open Sans" pitchFamily="2" charset="0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2D84F"/>
              </a:buClr>
              <a:buFont typeface="Arial" panose="020B0604020202020204" pitchFamily="34" charset="0"/>
              <a:buChar char="•"/>
              <a:defRPr sz="2000" kern="1200">
                <a:solidFill>
                  <a:srgbClr val="0E502E"/>
                </a:solidFill>
                <a:latin typeface="Segoe UI" panose="020B0502040204020203" pitchFamily="34" charset="0"/>
                <a:ea typeface="Open Sans" pitchFamily="2" charset="0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2D84F"/>
              </a:buClr>
              <a:buFont typeface="Arial" panose="020B0604020202020204" pitchFamily="34" charset="0"/>
              <a:buChar char="•"/>
              <a:defRPr sz="1800" kern="1200">
                <a:solidFill>
                  <a:srgbClr val="0E502E"/>
                </a:solidFill>
                <a:latin typeface="Segoe UI" panose="020B0502040204020203" pitchFamily="34" charset="0"/>
                <a:ea typeface="Open Sans" pitchFamily="2" charset="0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2D84F"/>
              </a:buClr>
              <a:buFont typeface="Arial" panose="020B0604020202020204" pitchFamily="34" charset="0"/>
              <a:buChar char="•"/>
              <a:defRPr sz="1800" kern="1200">
                <a:solidFill>
                  <a:srgbClr val="0E502E"/>
                </a:solidFill>
                <a:latin typeface="Segoe UI" panose="020B0502040204020203" pitchFamily="34" charset="0"/>
                <a:ea typeface="Open Sans" pitchFamily="2" charset="0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371600">
              <a:lnSpc>
                <a:spcPct val="120000"/>
              </a:lnSpc>
              <a:spcBef>
                <a:spcPts val="1500"/>
              </a:spcBef>
              <a:defRPr/>
            </a:pPr>
            <a:r>
              <a:rPr lang="cs-CZ" sz="4500" b="1" dirty="0">
                <a:solidFill>
                  <a:srgbClr val="FFFFFF"/>
                </a:solidFill>
              </a:rPr>
              <a:t>ENERGETICKÁ NÁROČNOST BUDOVY</a:t>
            </a:r>
          </a:p>
          <a:p>
            <a:pPr defTabSz="1371600">
              <a:lnSpc>
                <a:spcPct val="120000"/>
              </a:lnSpc>
              <a:spcBef>
                <a:spcPts val="1500"/>
              </a:spcBef>
              <a:defRPr/>
            </a:pPr>
            <a:endParaRPr lang="cs-CZ" sz="9000" kern="100" dirty="0">
              <a:solidFill>
                <a:srgbClr val="FFFFFF"/>
              </a:solidFill>
              <a:latin typeface="Segoe UI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defTabSz="1371600">
              <a:spcBef>
                <a:spcPts val="1500"/>
              </a:spcBef>
              <a:defRPr/>
            </a:pPr>
            <a:endParaRPr lang="cs-CZ" sz="2700" dirty="0">
              <a:solidFill>
                <a:srgbClr val="FFFFFF"/>
              </a:solidFill>
            </a:endParaRPr>
          </a:p>
        </p:txBody>
      </p:sp>
      <p:graphicFrame>
        <p:nvGraphicFramePr>
          <p:cNvPr id="22" name="Diagram 21">
            <a:extLst>
              <a:ext uri="{FF2B5EF4-FFF2-40B4-BE49-F238E27FC236}">
                <a16:creationId xmlns:a16="http://schemas.microsoft.com/office/drawing/2014/main" id="{05E6FE94-3E3C-88D7-550E-AF1A736572C9}"/>
              </a:ext>
            </a:extLst>
          </p:cNvPr>
          <p:cNvGraphicFramePr/>
          <p:nvPr/>
        </p:nvGraphicFramePr>
        <p:xfrm>
          <a:off x="6127367" y="1530931"/>
          <a:ext cx="10361099" cy="26182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B2968E1D-B929-757A-950D-BA1BD23666CF}"/>
              </a:ext>
            </a:extLst>
          </p:cNvPr>
          <p:cNvGraphicFramePr/>
          <p:nvPr/>
        </p:nvGraphicFramePr>
        <p:xfrm>
          <a:off x="7415808" y="4288995"/>
          <a:ext cx="7992888" cy="2918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478FA6A5-40A3-CF31-A6CC-9DE8FEE27C73}"/>
              </a:ext>
            </a:extLst>
          </p:cNvPr>
          <p:cNvGraphicFramePr/>
          <p:nvPr/>
        </p:nvGraphicFramePr>
        <p:xfrm>
          <a:off x="7415808" y="7207795"/>
          <a:ext cx="7992888" cy="2607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12" name="TextovéPole 11">
            <a:extLst>
              <a:ext uri="{FF2B5EF4-FFF2-40B4-BE49-F238E27FC236}">
                <a16:creationId xmlns:a16="http://schemas.microsoft.com/office/drawing/2014/main" id="{7138D65E-D30E-453F-A7EB-BF2EA5E80456}"/>
              </a:ext>
            </a:extLst>
          </p:cNvPr>
          <p:cNvSpPr txBox="1"/>
          <p:nvPr/>
        </p:nvSpPr>
        <p:spPr>
          <a:xfrm>
            <a:off x="6127367" y="488553"/>
            <a:ext cx="1194808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71600">
              <a:spcBef>
                <a:spcPct val="0"/>
              </a:spcBef>
              <a:defRPr/>
            </a:pPr>
            <a:r>
              <a:rPr lang="cs-CZ" sz="2700" kern="100" dirty="0">
                <a:solidFill>
                  <a:srgbClr val="024F2F"/>
                </a:solidFill>
                <a:latin typeface="Segoe UI"/>
                <a:ea typeface="Aptos" panose="020B0004020202020204" pitchFamily="34" charset="0"/>
                <a:cs typeface="Times New Roman" panose="02020603050405020304" pitchFamily="18" charset="0"/>
              </a:rPr>
              <a:t>Snížení spotřeby tepla na plynovém vytápění až o 65 %                                               Úspora nákladů na plynovém vytápění 340 tis. Kč/rok</a:t>
            </a:r>
            <a:r>
              <a:rPr lang="cs-CZ" sz="2700" kern="100" dirty="0">
                <a:solidFill>
                  <a:srgbClr val="024F2F"/>
                </a:solidFill>
                <a:highlight>
                  <a:srgbClr val="FF0000"/>
                </a:highlight>
                <a:latin typeface="Segoe UI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cs-CZ" sz="3600" dirty="0">
              <a:solidFill>
                <a:srgbClr val="024F2F"/>
              </a:solidFill>
              <a:latin typeface="Times New Roman" pitchFamily="18" charset="0"/>
            </a:endParaRPr>
          </a:p>
        </p:txBody>
      </p:sp>
      <p:sp>
        <p:nvSpPr>
          <p:cNvPr id="18" name="Šipka: doprava 17">
            <a:extLst>
              <a:ext uri="{FF2B5EF4-FFF2-40B4-BE49-F238E27FC236}">
                <a16:creationId xmlns:a16="http://schemas.microsoft.com/office/drawing/2014/main" id="{24F1FBAC-4F46-CCB3-7C87-69F980BFBC5E}"/>
              </a:ext>
            </a:extLst>
          </p:cNvPr>
          <p:cNvSpPr/>
          <p:nvPr/>
        </p:nvSpPr>
        <p:spPr>
          <a:xfrm>
            <a:off x="7413618" y="909842"/>
            <a:ext cx="540060" cy="541713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cs-CZ" sz="3600" dirty="0">
              <a:solidFill>
                <a:srgbClr val="FFFFFF"/>
              </a:solidFill>
              <a:latin typeface="Segoe UI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7605E99-5152-0584-E87A-E1DF0ED8BD23}"/>
              </a:ext>
            </a:extLst>
          </p:cNvPr>
          <p:cNvSpPr txBox="1"/>
          <p:nvPr/>
        </p:nvSpPr>
        <p:spPr>
          <a:xfrm>
            <a:off x="10548156" y="3688174"/>
            <a:ext cx="550861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71600">
              <a:spcBef>
                <a:spcPct val="0"/>
              </a:spcBef>
              <a:defRPr/>
            </a:pPr>
            <a:r>
              <a:rPr lang="cs-CZ" sz="2400" kern="100" dirty="0">
                <a:solidFill>
                  <a:srgbClr val="024F2F"/>
                </a:solidFill>
                <a:latin typeface="Segoe UI"/>
                <a:ea typeface="Aptos" panose="020B0004020202020204" pitchFamily="34" charset="0"/>
                <a:cs typeface="Times New Roman" panose="02020603050405020304" pitchFamily="18" charset="0"/>
              </a:rPr>
              <a:t>276 MWh/rok         122 MWh/rok</a:t>
            </a:r>
            <a:r>
              <a:rPr lang="cs-CZ" sz="2400" kern="100" dirty="0">
                <a:solidFill>
                  <a:srgbClr val="024F2F"/>
                </a:solidFill>
                <a:highlight>
                  <a:srgbClr val="FF0000"/>
                </a:highlight>
                <a:latin typeface="Segoe UI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cs-CZ" sz="3600" dirty="0">
              <a:solidFill>
                <a:srgbClr val="024F2F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5467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1">
            <a:extLst>
              <a:ext uri="{FF2B5EF4-FFF2-40B4-BE49-F238E27FC236}">
                <a16:creationId xmlns:a16="http://schemas.microsoft.com/office/drawing/2014/main" id="{9A9A04F8-9412-75A9-127C-02DEC8486D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53071" y="0"/>
            <a:ext cx="12901692" cy="10287000"/>
          </a:xfrm>
        </p:spPr>
        <p:txBody>
          <a:bodyPr>
            <a:normAutofit/>
          </a:bodyPr>
          <a:lstStyle/>
          <a:p>
            <a:endParaRPr lang="cs-CZ" sz="2700" b="1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cs-CZ" sz="2700" b="1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cs-CZ" sz="2700" b="1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cs-CZ" sz="2700" b="1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cs-CZ" sz="2700" b="1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cs-CZ" sz="2700" b="1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cs-CZ" sz="2700" b="1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cs-CZ" sz="2700" b="1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cs-CZ" sz="2700" b="1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cs-CZ" sz="2700" b="1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cs-CZ" sz="2700" b="1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cs-CZ" sz="2700" b="1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cs-CZ" sz="2700" b="1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cs-CZ" sz="27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			</a:t>
            </a:r>
            <a:endParaRPr lang="cs-CZ" sz="2700" b="1" kern="100" dirty="0">
              <a:solidFill>
                <a:srgbClr val="00B0F0"/>
              </a:solidFill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cs-CZ" sz="27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cs-CZ" sz="27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sp>
        <p:nvSpPr>
          <p:cNvPr id="11" name="Zástupný text 3">
            <a:extLst>
              <a:ext uri="{FF2B5EF4-FFF2-40B4-BE49-F238E27FC236}">
                <a16:creationId xmlns:a16="http://schemas.microsoft.com/office/drawing/2014/main" id="{739514E8-D6F1-C7D1-F988-51B1D0A0C718}"/>
              </a:ext>
            </a:extLst>
          </p:cNvPr>
          <p:cNvSpPr txBox="1">
            <a:spLocks/>
          </p:cNvSpPr>
          <p:nvPr/>
        </p:nvSpPr>
        <p:spPr>
          <a:xfrm>
            <a:off x="297869" y="637321"/>
            <a:ext cx="4998867" cy="5655812"/>
          </a:xfrm>
          <a:prstGeom prst="rect">
            <a:avLst/>
          </a:prstGeom>
        </p:spPr>
        <p:txBody>
          <a:bodyPr vert="horz" lIns="137160" tIns="68580" rIns="137160" bIns="6858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2D84F"/>
              </a:buClr>
              <a:buFont typeface="Arial" panose="020B0604020202020204" pitchFamily="34" charset="0"/>
              <a:buNone/>
              <a:defRPr sz="3600" b="1" kern="1200">
                <a:solidFill>
                  <a:schemeClr val="bg1"/>
                </a:solidFill>
                <a:latin typeface="Segoe UI" panose="020B0502040204020203" pitchFamily="34" charset="0"/>
                <a:ea typeface="Open Sans" pitchFamily="2" charset="0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2D84F"/>
              </a:buClr>
              <a:buFont typeface="Arial" panose="020B0604020202020204" pitchFamily="34" charset="0"/>
              <a:buChar char="•"/>
              <a:defRPr sz="2400" kern="1200">
                <a:solidFill>
                  <a:srgbClr val="0E502E"/>
                </a:solidFill>
                <a:latin typeface="Segoe UI" panose="020B0502040204020203" pitchFamily="34" charset="0"/>
                <a:ea typeface="Open Sans" pitchFamily="2" charset="0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2D84F"/>
              </a:buClr>
              <a:buFont typeface="Arial" panose="020B0604020202020204" pitchFamily="34" charset="0"/>
              <a:buChar char="•"/>
              <a:defRPr sz="2000" kern="1200">
                <a:solidFill>
                  <a:srgbClr val="0E502E"/>
                </a:solidFill>
                <a:latin typeface="Segoe UI" panose="020B0502040204020203" pitchFamily="34" charset="0"/>
                <a:ea typeface="Open Sans" pitchFamily="2" charset="0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2D84F"/>
              </a:buClr>
              <a:buFont typeface="Arial" panose="020B0604020202020204" pitchFamily="34" charset="0"/>
              <a:buChar char="•"/>
              <a:defRPr sz="1800" kern="1200">
                <a:solidFill>
                  <a:srgbClr val="0E502E"/>
                </a:solidFill>
                <a:latin typeface="Segoe UI" panose="020B0502040204020203" pitchFamily="34" charset="0"/>
                <a:ea typeface="Open Sans" pitchFamily="2" charset="0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2D84F"/>
              </a:buClr>
              <a:buFont typeface="Arial" panose="020B0604020202020204" pitchFamily="34" charset="0"/>
              <a:buChar char="•"/>
              <a:defRPr sz="1800" kern="1200">
                <a:solidFill>
                  <a:srgbClr val="0E502E"/>
                </a:solidFill>
                <a:latin typeface="Segoe UI" panose="020B0502040204020203" pitchFamily="34" charset="0"/>
                <a:ea typeface="Open Sans" pitchFamily="2" charset="0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371600">
              <a:spcBef>
                <a:spcPts val="1500"/>
              </a:spcBef>
              <a:defRPr/>
            </a:pPr>
            <a:r>
              <a:rPr lang="cs-CZ" sz="4800" kern="100" dirty="0">
                <a:solidFill>
                  <a:srgbClr val="024F2F"/>
                </a:solidFill>
                <a:cs typeface="Times New Roman" panose="02020603050405020304" pitchFamily="18" charset="0"/>
              </a:rPr>
              <a:t>NAVRHOVANÁ OPATŘENÍ II.</a:t>
            </a:r>
          </a:p>
          <a:p>
            <a:pPr defTabSz="1371600">
              <a:spcBef>
                <a:spcPts val="1500"/>
              </a:spcBef>
              <a:defRPr/>
            </a:pPr>
            <a:r>
              <a:rPr lang="cs-CZ" sz="3300" dirty="0">
                <a:solidFill>
                  <a:srgbClr val="FFFFFF"/>
                </a:solidFill>
                <a:latin typeface="Segoe UI"/>
                <a:ea typeface="Aptos" panose="020B0004020202020204" pitchFamily="34" charset="0"/>
                <a:cs typeface="Times New Roman" panose="02020603050405020304" pitchFamily="18" charset="0"/>
              </a:rPr>
              <a:t>Rekonstrukce                   a nástavba zděného BD             z roku 1900                  12 bytových jednotek </a:t>
            </a:r>
            <a:r>
              <a:rPr lang="cs-CZ" sz="3300" dirty="0">
                <a:solidFill>
                  <a:srgbClr val="FFFFFF"/>
                </a:solidFill>
                <a:latin typeface="Segoe UI"/>
                <a:cs typeface="Times New Roman" panose="02020603050405020304" pitchFamily="18" charset="0"/>
              </a:rPr>
              <a:t>Praha 2               </a:t>
            </a:r>
            <a:r>
              <a:rPr lang="cs-CZ" sz="3300" b="0" dirty="0">
                <a:solidFill>
                  <a:srgbClr val="FFFFFF"/>
                </a:solidFill>
                <a:latin typeface="Segoe UI"/>
                <a:ea typeface="Aptos" panose="020B0004020202020204" pitchFamily="34" charset="0"/>
                <a:cs typeface="Times New Roman" panose="02020603050405020304" pitchFamily="18" charset="0"/>
              </a:rPr>
              <a:t>realizace 2023</a:t>
            </a:r>
            <a:endParaRPr lang="cs-CZ" sz="3300" b="0" dirty="0">
              <a:solidFill>
                <a:srgbClr val="FFFFFF"/>
              </a:solidFill>
            </a:endParaRPr>
          </a:p>
        </p:txBody>
      </p:sp>
      <p:grpSp>
        <p:nvGrpSpPr>
          <p:cNvPr id="26" name="Skupina 25">
            <a:extLst>
              <a:ext uri="{FF2B5EF4-FFF2-40B4-BE49-F238E27FC236}">
                <a16:creationId xmlns:a16="http://schemas.microsoft.com/office/drawing/2014/main" id="{0FDA141D-986F-FA82-D29A-FA5C8A23DD2B}"/>
              </a:ext>
            </a:extLst>
          </p:cNvPr>
          <p:cNvGrpSpPr/>
          <p:nvPr/>
        </p:nvGrpSpPr>
        <p:grpSpPr>
          <a:xfrm>
            <a:off x="5956916" y="412866"/>
            <a:ext cx="11880231" cy="5706810"/>
            <a:chOff x="725" y="0"/>
            <a:chExt cx="7920154" cy="2790338"/>
          </a:xfrm>
        </p:grpSpPr>
        <p:sp>
          <p:nvSpPr>
            <p:cNvPr id="27" name="Obdélník: se zakulacenými rohy 26">
              <a:extLst>
                <a:ext uri="{FF2B5EF4-FFF2-40B4-BE49-F238E27FC236}">
                  <a16:creationId xmlns:a16="http://schemas.microsoft.com/office/drawing/2014/main" id="{3C43295C-A1E3-C4AE-4301-8707826A15F0}"/>
                </a:ext>
              </a:extLst>
            </p:cNvPr>
            <p:cNvSpPr/>
            <p:nvPr/>
          </p:nvSpPr>
          <p:spPr>
            <a:xfrm>
              <a:off x="725" y="0"/>
              <a:ext cx="7920154" cy="2790338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 sz="3600" dirty="0">
                <a:solidFill>
                  <a:srgbClr val="FFFFFF"/>
                </a:solidFill>
                <a:latin typeface="Segoe UI"/>
              </a:endParaRPr>
            </a:p>
          </p:txBody>
        </p:sp>
        <p:sp>
          <p:nvSpPr>
            <p:cNvPr id="28" name="Obdélník: se zakulacenými rohy 4">
              <a:extLst>
                <a:ext uri="{FF2B5EF4-FFF2-40B4-BE49-F238E27FC236}">
                  <a16:creationId xmlns:a16="http://schemas.microsoft.com/office/drawing/2014/main" id="{FD0740C8-9BCA-56D6-E4D8-8ACD072DACB7}"/>
                </a:ext>
              </a:extLst>
            </p:cNvPr>
            <p:cNvSpPr txBox="1"/>
            <p:nvPr/>
          </p:nvSpPr>
          <p:spPr>
            <a:xfrm>
              <a:off x="725" y="1361511"/>
              <a:ext cx="7920154" cy="136151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2024" tIns="192024" rIns="192024" bIns="192024" numCol="1" spcCol="1270" anchor="ctr" anchorCtr="0">
              <a:noAutofit/>
            </a:bodyPr>
            <a:lstStyle/>
            <a:p>
              <a:pPr algn="ctr" defTabSz="1200150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cs-CZ" sz="2400" b="1" dirty="0">
                <a:solidFill>
                  <a:srgbClr val="FFFFFF"/>
                </a:solidFill>
                <a:latin typeface="Segoe UI"/>
              </a:endParaRPr>
            </a:p>
          </p:txBody>
        </p:sp>
      </p:grp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103EBCB1-850D-7615-7668-8E64DB175A03}"/>
              </a:ext>
            </a:extLst>
          </p:cNvPr>
          <p:cNvSpPr txBox="1"/>
          <p:nvPr/>
        </p:nvSpPr>
        <p:spPr>
          <a:xfrm>
            <a:off x="6063727" y="503588"/>
            <a:ext cx="11926403" cy="63248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2700" b="1" dirty="0">
                <a:solidFill>
                  <a:srgbClr val="024F2F"/>
                </a:solidFill>
                <a:latin typeface="Segoe UI"/>
              </a:rPr>
              <a:t>Zateplení památky  </a:t>
            </a:r>
          </a:p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2700" dirty="0">
                <a:solidFill>
                  <a:srgbClr val="FFFFFF"/>
                </a:solidFill>
                <a:latin typeface="Segoe UI"/>
              </a:rPr>
              <a:t>Zateplení obvodových stěn dvora minerální vlákna – 200 mm</a:t>
            </a:r>
          </a:p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2700" dirty="0">
                <a:solidFill>
                  <a:srgbClr val="FFFFFF"/>
                </a:solidFill>
                <a:latin typeface="Segoe UI"/>
              </a:rPr>
              <a:t>Nástavba z plynosilikátových tvárnic 375 mm a minerální vlákna – 200 mm</a:t>
            </a:r>
            <a:endParaRPr lang="cs-CZ" sz="2700" dirty="0">
              <a:solidFill>
                <a:srgbClr val="FFFFFF"/>
              </a:solidFill>
              <a:latin typeface="Segoe UI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2700" dirty="0">
                <a:solidFill>
                  <a:srgbClr val="FFFFFF"/>
                </a:solidFill>
                <a:latin typeface="Segoe UI"/>
              </a:rPr>
              <a:t>Zateplení sedlové a pultové střechy minerální vlákna – 200 mm                         a dřevovláknitá izolace – 150 mm</a:t>
            </a:r>
          </a:p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2700" dirty="0">
                <a:solidFill>
                  <a:srgbClr val="FFFFFF"/>
                </a:solidFill>
                <a:latin typeface="Segoe UI"/>
              </a:rPr>
              <a:t>Zateplení terasy XPS – 300 mm</a:t>
            </a:r>
          </a:p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2700" dirty="0">
                <a:solidFill>
                  <a:srgbClr val="FFFFFF"/>
                </a:solidFill>
                <a:latin typeface="Segoe UI"/>
              </a:rPr>
              <a:t>Zateplení podlahy na terénu EPS – 120 mm </a:t>
            </a:r>
          </a:p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cs-CZ" sz="2700" dirty="0">
              <a:solidFill>
                <a:srgbClr val="FFFFFF"/>
              </a:solidFill>
              <a:latin typeface="Segoe UI" panose="020B0502040204020203" pitchFamily="34" charset="0"/>
            </a:endParaRPr>
          </a:p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2700" dirty="0">
                <a:solidFill>
                  <a:srgbClr val="FFFFFF"/>
                </a:solidFill>
                <a:latin typeface="Segoe UI" panose="020B0502040204020203" pitchFamily="34" charset="0"/>
              </a:rPr>
              <a:t>Špaletová dřevěná okna do ulice, dřevěná okna do dvora </a:t>
            </a:r>
            <a:r>
              <a:rPr lang="cs-CZ" sz="2700" dirty="0">
                <a:solidFill>
                  <a:srgbClr val="FFFFFF"/>
                </a:solidFill>
                <a:latin typeface="Segoe UI"/>
              </a:rPr>
              <a:t>– U</a:t>
            </a:r>
            <a:r>
              <a:rPr lang="cs-CZ" sz="2700" baseline="-25000" dirty="0">
                <a:solidFill>
                  <a:srgbClr val="FFFFFF"/>
                </a:solidFill>
                <a:latin typeface="Segoe UI"/>
              </a:rPr>
              <a:t>w</a:t>
            </a:r>
            <a:r>
              <a:rPr lang="cs-CZ" sz="2700" dirty="0">
                <a:solidFill>
                  <a:srgbClr val="FFFFFF"/>
                </a:solidFill>
                <a:latin typeface="Segoe UI"/>
              </a:rPr>
              <a:t> = 0,90 W/m</a:t>
            </a:r>
            <a:r>
              <a:rPr lang="cs-CZ" sz="2700" dirty="0">
                <a:solidFill>
                  <a:srgbClr val="FFFFFF"/>
                </a:solidFill>
                <a:latin typeface="Segoe UI"/>
                <a:ea typeface="Aptos" panose="020B0004020202020204" pitchFamily="34" charset="0"/>
                <a:cs typeface="Aptos" panose="020B0004020202020204" pitchFamily="34" charset="0"/>
              </a:rPr>
              <a:t>²</a:t>
            </a:r>
            <a:r>
              <a:rPr lang="cs-CZ" sz="2700" dirty="0">
                <a:solidFill>
                  <a:srgbClr val="FFFFFF"/>
                </a:solidFill>
                <a:latin typeface="Segoe UI"/>
              </a:rPr>
              <a:t>K </a:t>
            </a:r>
            <a:endParaRPr lang="cs-CZ" sz="2700" dirty="0">
              <a:solidFill>
                <a:srgbClr val="FFFFFF"/>
              </a:solidFill>
              <a:latin typeface="Segoe UI" panose="020B0502040204020203" pitchFamily="34" charset="0"/>
            </a:endParaRPr>
          </a:p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2700" dirty="0">
                <a:solidFill>
                  <a:srgbClr val="FFFFFF"/>
                </a:solidFill>
                <a:latin typeface="Segoe UI" panose="020B0502040204020203" pitchFamily="34" charset="0"/>
              </a:rPr>
              <a:t>Ateliérové střešní okno, střešní dřevěná okna </a:t>
            </a:r>
            <a:r>
              <a:rPr lang="cs-CZ" sz="2700" dirty="0">
                <a:solidFill>
                  <a:srgbClr val="FFFFFF"/>
                </a:solidFill>
                <a:latin typeface="Segoe UI"/>
              </a:rPr>
              <a:t>– U</a:t>
            </a:r>
            <a:r>
              <a:rPr lang="cs-CZ" sz="2700" baseline="-25000" dirty="0">
                <a:solidFill>
                  <a:srgbClr val="FFFFFF"/>
                </a:solidFill>
                <a:latin typeface="Segoe UI"/>
              </a:rPr>
              <a:t>w</a:t>
            </a:r>
            <a:r>
              <a:rPr lang="cs-CZ" sz="2700" dirty="0">
                <a:solidFill>
                  <a:srgbClr val="FFFFFF"/>
                </a:solidFill>
                <a:latin typeface="Segoe UI"/>
              </a:rPr>
              <a:t> = 0,90 W/m</a:t>
            </a:r>
            <a:r>
              <a:rPr lang="cs-CZ" sz="2700" dirty="0">
                <a:solidFill>
                  <a:srgbClr val="FFFFFF"/>
                </a:solidFill>
                <a:latin typeface="Segoe UI"/>
                <a:ea typeface="Aptos" panose="020B0004020202020204" pitchFamily="34" charset="0"/>
                <a:cs typeface="Aptos" panose="020B0004020202020204" pitchFamily="34" charset="0"/>
              </a:rPr>
              <a:t>²</a:t>
            </a:r>
            <a:r>
              <a:rPr lang="cs-CZ" sz="2700" dirty="0">
                <a:solidFill>
                  <a:srgbClr val="FFFFFF"/>
                </a:solidFill>
                <a:latin typeface="Segoe UI"/>
              </a:rPr>
              <a:t>K </a:t>
            </a:r>
            <a:endParaRPr lang="cs-CZ" sz="2700" dirty="0">
              <a:solidFill>
                <a:srgbClr val="FFFFFF"/>
              </a:solidFill>
              <a:latin typeface="Segoe UI" panose="020B0502040204020203" pitchFamily="34" charset="0"/>
            </a:endParaRPr>
          </a:p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2700" dirty="0">
                <a:solidFill>
                  <a:srgbClr val="FFFFFF"/>
                </a:solidFill>
                <a:latin typeface="Segoe UI"/>
              </a:rPr>
              <a:t>Vchodové dveře ulice/dvůr – </a:t>
            </a:r>
            <a:r>
              <a:rPr lang="cs-CZ" sz="2700" dirty="0" err="1">
                <a:solidFill>
                  <a:srgbClr val="FFFFFF"/>
                </a:solidFill>
                <a:latin typeface="Segoe UI"/>
              </a:rPr>
              <a:t>U</a:t>
            </a:r>
            <a:r>
              <a:rPr lang="cs-CZ" sz="2700" baseline="-25000" dirty="0" err="1">
                <a:solidFill>
                  <a:srgbClr val="FFFFFF"/>
                </a:solidFill>
                <a:latin typeface="Segoe UI"/>
              </a:rPr>
              <a:t>d</a:t>
            </a:r>
            <a:r>
              <a:rPr lang="cs-CZ" sz="2700" dirty="0">
                <a:solidFill>
                  <a:srgbClr val="FFFFFF"/>
                </a:solidFill>
                <a:latin typeface="Segoe UI"/>
              </a:rPr>
              <a:t> = 1,00/1,20 W/m</a:t>
            </a:r>
            <a:r>
              <a:rPr lang="cs-CZ" sz="2700" dirty="0">
                <a:solidFill>
                  <a:srgbClr val="FFFFFF"/>
                </a:solidFill>
                <a:latin typeface="Segoe UI"/>
                <a:ea typeface="Aptos" panose="020B0004020202020204" pitchFamily="34" charset="0"/>
                <a:cs typeface="Aptos" panose="020B0004020202020204" pitchFamily="34" charset="0"/>
              </a:rPr>
              <a:t>²</a:t>
            </a:r>
            <a:r>
              <a:rPr lang="cs-CZ" sz="2700" dirty="0">
                <a:solidFill>
                  <a:srgbClr val="FFFFFF"/>
                </a:solidFill>
                <a:latin typeface="Segoe UI"/>
              </a:rPr>
              <a:t>K </a:t>
            </a:r>
          </a:p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cs-CZ" sz="2700" dirty="0">
              <a:solidFill>
                <a:srgbClr val="FFFFFF"/>
              </a:solidFill>
              <a:latin typeface="Segoe UI"/>
            </a:endParaRPr>
          </a:p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2700" dirty="0">
                <a:solidFill>
                  <a:srgbClr val="FFFFFF"/>
                </a:solidFill>
                <a:latin typeface="Segoe UI"/>
              </a:rPr>
              <a:t>Stínící technika – venkovní žaluzie do dvora</a:t>
            </a:r>
          </a:p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cs-CZ" sz="2700" dirty="0">
              <a:solidFill>
                <a:srgbClr val="FFFFFF"/>
              </a:solidFill>
              <a:latin typeface="Segoe UI"/>
            </a:endParaRPr>
          </a:p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cs-CZ" sz="2700" dirty="0">
              <a:solidFill>
                <a:srgbClr val="FFFFFF"/>
              </a:solidFill>
              <a:latin typeface="Segoe UI"/>
            </a:endParaRPr>
          </a:p>
        </p:txBody>
      </p:sp>
      <p:sp>
        <p:nvSpPr>
          <p:cNvPr id="30" name="Ovál 29">
            <a:extLst>
              <a:ext uri="{FF2B5EF4-FFF2-40B4-BE49-F238E27FC236}">
                <a16:creationId xmlns:a16="http://schemas.microsoft.com/office/drawing/2014/main" id="{87F97F73-A2D4-C9AB-6E76-670510554FF7}"/>
              </a:ext>
            </a:extLst>
          </p:cNvPr>
          <p:cNvSpPr/>
          <p:nvPr/>
        </p:nvSpPr>
        <p:spPr>
          <a:xfrm>
            <a:off x="16341746" y="2585077"/>
            <a:ext cx="1232720" cy="1224713"/>
          </a:xfrm>
          <a:prstGeom prst="ellipse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cs-CZ" sz="36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Segoe UI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B0E6AF8-9235-2ED5-0034-C4785B73CFE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2715" y="5143500"/>
            <a:ext cx="2592290" cy="3462126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A38BB95-7C96-DE9B-ECCE-5075869DA06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55600" y="6405716"/>
            <a:ext cx="3342653" cy="3595245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3565288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802" r="-17533" b="-23388"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8BB18457-7993-999E-4EB2-E85238F0FCAC}"/>
              </a:ext>
            </a:extLst>
          </p:cNvPr>
          <p:cNvSpPr/>
          <p:nvPr/>
        </p:nvSpPr>
        <p:spPr>
          <a:xfrm>
            <a:off x="1295399" y="1883146"/>
            <a:ext cx="15840584" cy="1126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027F995A-9545-E7DF-AC43-608D3BF46F67}"/>
              </a:ext>
            </a:extLst>
          </p:cNvPr>
          <p:cNvSpPr/>
          <p:nvPr/>
        </p:nvSpPr>
        <p:spPr>
          <a:xfrm>
            <a:off x="1295400" y="926777"/>
            <a:ext cx="7391399" cy="1028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grpSp>
        <p:nvGrpSpPr>
          <p:cNvPr id="3" name="Group 3"/>
          <p:cNvGrpSpPr/>
          <p:nvPr/>
        </p:nvGrpSpPr>
        <p:grpSpPr>
          <a:xfrm>
            <a:off x="1028700" y="3517722"/>
            <a:ext cx="16230600" cy="5740578"/>
            <a:chOff x="0" y="0"/>
            <a:chExt cx="4274726" cy="151192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1511922"/>
            </a:xfrm>
            <a:custGeom>
              <a:avLst/>
              <a:gdLst/>
              <a:ahLst/>
              <a:cxnLst/>
              <a:rect l="l" t="t" r="r" b="b"/>
              <a:pathLst>
                <a:path w="4274726" h="1511922">
                  <a:moveTo>
                    <a:pt x="0" y="0"/>
                  </a:moveTo>
                  <a:lnTo>
                    <a:pt x="4274726" y="0"/>
                  </a:lnTo>
                  <a:lnTo>
                    <a:pt x="4274726" y="1511922"/>
                  </a:lnTo>
                  <a:lnTo>
                    <a:pt x="0" y="1511922"/>
                  </a:lnTo>
                  <a:close/>
                </a:path>
              </a:pathLst>
            </a:custGeom>
            <a:solidFill>
              <a:srgbClr val="FFFFFF"/>
            </a:solidFill>
            <a:ln w="95250" cap="sq">
              <a:solidFill>
                <a:srgbClr val="E66A18"/>
              </a:solidFill>
              <a:prstDash val="solid"/>
              <a:miter/>
            </a:ln>
          </p:spPr>
          <p:txBody>
            <a:bodyPr/>
            <a:lstStyle/>
            <a:p>
              <a:endParaRPr lang="en-BE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4274726" cy="1521447"/>
            </a:xfrm>
            <a:prstGeom prst="rect">
              <a:avLst/>
            </a:prstGeom>
          </p:spPr>
          <p:txBody>
            <a:bodyPr lIns="190500" tIns="190500" rIns="190500" bIns="190500" rtlCol="0" anchor="ctr"/>
            <a:lstStyle/>
            <a:p>
              <a:pPr algn="ctr">
                <a:lnSpc>
                  <a:spcPts val="9600"/>
                </a:lnSpc>
              </a:pPr>
              <a:r>
                <a:rPr lang="en-US" sz="8000" b="1">
                  <a:solidFill>
                    <a:srgbClr val="E66A18"/>
                  </a:solidFill>
                  <a:latin typeface="Roboto Heavy"/>
                  <a:ea typeface="Roboto Heavy"/>
                  <a:cs typeface="Roboto Heavy"/>
                  <a:sym typeface="Roboto Heavy"/>
                </a:rPr>
                <a:t>WORKSHOP 1:</a:t>
              </a:r>
            </a:p>
            <a:p>
              <a:pPr algn="ctr">
                <a:lnSpc>
                  <a:spcPts val="9600"/>
                </a:lnSpc>
              </a:pPr>
              <a:r>
                <a:rPr lang="en-US" sz="8000" b="1">
                  <a:solidFill>
                    <a:srgbClr val="0152A1"/>
                  </a:solidFill>
                  <a:latin typeface="Roboto Heavy"/>
                  <a:ea typeface="Roboto Heavy"/>
                  <a:cs typeface="Roboto Heavy"/>
                  <a:sym typeface="Roboto Heavy"/>
                </a:rPr>
                <a:t>NÁSTROJE NA PODPORU MAJITELŮ</a:t>
              </a: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440605" y="1883147"/>
            <a:ext cx="15695378" cy="1121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970"/>
              </a:lnSpc>
            </a:pPr>
            <a:r>
              <a:rPr lang="en-US" sz="7475" b="1">
                <a:solidFill>
                  <a:srgbClr val="E66A18"/>
                </a:solidFill>
                <a:latin typeface="Roboto Condensed Heavy"/>
                <a:ea typeface="Roboto Condensed Heavy"/>
                <a:cs typeface="Roboto Condensed Heavy"/>
                <a:sym typeface="Roboto Condensed Heavy"/>
              </a:rPr>
              <a:t>CZECH </a:t>
            </a:r>
            <a:r>
              <a:rPr lang="en-US" sz="7475" b="1">
                <a:solidFill>
                  <a:srgbClr val="000000"/>
                </a:solidFill>
                <a:latin typeface="Roboto Condensed Heavy"/>
                <a:ea typeface="Roboto Condensed Heavy"/>
                <a:cs typeface="Roboto Condensed Heavy"/>
                <a:sym typeface="Roboto Condensed Heavy"/>
              </a:rPr>
              <a:t>PROPERTY OWNERS</a:t>
            </a:r>
            <a:r>
              <a:rPr lang="en-US" sz="7475" b="1">
                <a:solidFill>
                  <a:srgbClr val="FFFFFF"/>
                </a:solidFill>
                <a:latin typeface="Roboto Condensed Heavy"/>
                <a:ea typeface="Roboto Condensed Heavy"/>
                <a:cs typeface="Roboto Condensed Heavy"/>
                <a:sym typeface="Roboto Condensed Heavy"/>
              </a:rPr>
              <a:t> </a:t>
            </a:r>
            <a:r>
              <a:rPr lang="en-US" sz="7475" b="1">
                <a:solidFill>
                  <a:srgbClr val="E66A18"/>
                </a:solidFill>
                <a:latin typeface="Roboto Condensed Heavy"/>
                <a:ea typeface="Roboto Condensed Heavy"/>
                <a:cs typeface="Roboto Condensed Heavy"/>
                <a:sym typeface="Roboto Condensed Heavy"/>
              </a:rPr>
              <a:t>ON BOARD!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440605" y="1019175"/>
            <a:ext cx="14450269" cy="864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6727"/>
              </a:lnSpc>
            </a:pPr>
            <a:r>
              <a:rPr lang="en-US" sz="5606" b="1">
                <a:solidFill>
                  <a:srgbClr val="00000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UIPI RENOVATION TOUR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1">
            <a:extLst>
              <a:ext uri="{FF2B5EF4-FFF2-40B4-BE49-F238E27FC236}">
                <a16:creationId xmlns:a16="http://schemas.microsoft.com/office/drawing/2014/main" id="{9A9A04F8-9412-75A9-127C-02DEC8486DA0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>
            <a:normAutofit/>
          </a:bodyPr>
          <a:lstStyle/>
          <a:p>
            <a:endParaRPr lang="cs-CZ" sz="2700" b="1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cs-CZ" sz="27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cs-CZ" sz="27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cs-CZ" sz="27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cs-CZ" sz="27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cs-CZ" sz="27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cs-CZ" sz="27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cs-CZ" sz="27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cs-CZ" sz="27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cs-CZ" sz="27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cs-CZ" sz="2700" b="1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cs-CZ" sz="2700" b="1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FD28104-C424-7ECB-B9F4-AD32CC5918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9384" y="3369076"/>
            <a:ext cx="4602956" cy="4653308"/>
          </a:xfrm>
        </p:spPr>
        <p:txBody>
          <a:bodyPr>
            <a:normAutofit/>
          </a:bodyPr>
          <a:lstStyle/>
          <a:p>
            <a:endParaRPr lang="cs-CZ" b="1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cs-CZ" b="1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cs-CZ" b="1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cs-CZ" b="1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cs-CZ" b="1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cs-CZ" b="1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cs-CZ" b="1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226FA5B0-CA29-42D9-C3B0-9AB2DF1411E5}"/>
              </a:ext>
            </a:extLst>
          </p:cNvPr>
          <p:cNvGraphicFramePr/>
          <p:nvPr/>
        </p:nvGraphicFramePr>
        <p:xfrm>
          <a:off x="5997101" y="4674464"/>
          <a:ext cx="11670942" cy="40737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Zástupný text 3">
            <a:extLst>
              <a:ext uri="{FF2B5EF4-FFF2-40B4-BE49-F238E27FC236}">
                <a16:creationId xmlns:a16="http://schemas.microsoft.com/office/drawing/2014/main" id="{0A08EB6E-8563-8F23-71A7-55F283E18D6A}"/>
              </a:ext>
            </a:extLst>
          </p:cNvPr>
          <p:cNvSpPr txBox="1">
            <a:spLocks/>
          </p:cNvSpPr>
          <p:nvPr/>
        </p:nvSpPr>
        <p:spPr>
          <a:xfrm>
            <a:off x="297868" y="637320"/>
            <a:ext cx="5281736" cy="3426060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2D84F"/>
              </a:buClr>
              <a:buFont typeface="Arial" panose="020B0604020202020204" pitchFamily="34" charset="0"/>
              <a:buNone/>
              <a:defRPr sz="3600" b="1" kern="1200">
                <a:solidFill>
                  <a:schemeClr val="bg1"/>
                </a:solidFill>
                <a:latin typeface="Segoe UI" panose="020B0502040204020203" pitchFamily="34" charset="0"/>
                <a:ea typeface="Open Sans" pitchFamily="2" charset="0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2D84F"/>
              </a:buClr>
              <a:buFont typeface="Arial" panose="020B0604020202020204" pitchFamily="34" charset="0"/>
              <a:buChar char="•"/>
              <a:defRPr sz="2400" kern="1200">
                <a:solidFill>
                  <a:srgbClr val="0E502E"/>
                </a:solidFill>
                <a:latin typeface="Segoe UI" panose="020B0502040204020203" pitchFamily="34" charset="0"/>
                <a:ea typeface="Open Sans" pitchFamily="2" charset="0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2D84F"/>
              </a:buClr>
              <a:buFont typeface="Arial" panose="020B0604020202020204" pitchFamily="34" charset="0"/>
              <a:buChar char="•"/>
              <a:defRPr sz="2000" kern="1200">
                <a:solidFill>
                  <a:srgbClr val="0E502E"/>
                </a:solidFill>
                <a:latin typeface="Segoe UI" panose="020B0502040204020203" pitchFamily="34" charset="0"/>
                <a:ea typeface="Open Sans" pitchFamily="2" charset="0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2D84F"/>
              </a:buClr>
              <a:buFont typeface="Arial" panose="020B0604020202020204" pitchFamily="34" charset="0"/>
              <a:buChar char="•"/>
              <a:defRPr sz="1800" kern="1200">
                <a:solidFill>
                  <a:srgbClr val="0E502E"/>
                </a:solidFill>
                <a:latin typeface="Segoe UI" panose="020B0502040204020203" pitchFamily="34" charset="0"/>
                <a:ea typeface="Open Sans" pitchFamily="2" charset="0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2D84F"/>
              </a:buClr>
              <a:buFont typeface="Arial" panose="020B0604020202020204" pitchFamily="34" charset="0"/>
              <a:buChar char="•"/>
              <a:defRPr sz="1800" kern="1200">
                <a:solidFill>
                  <a:srgbClr val="0E502E"/>
                </a:solidFill>
                <a:latin typeface="Segoe UI" panose="020B0502040204020203" pitchFamily="34" charset="0"/>
                <a:ea typeface="Open Sans" pitchFamily="2" charset="0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371600">
              <a:spcBef>
                <a:spcPts val="1500"/>
              </a:spcBef>
              <a:defRPr/>
            </a:pPr>
            <a:r>
              <a:rPr lang="cs-CZ" sz="4800" kern="100" dirty="0">
                <a:solidFill>
                  <a:srgbClr val="FFFFFF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NZÚ BD  </a:t>
            </a:r>
          </a:p>
          <a:p>
            <a:pPr defTabSz="1371600">
              <a:spcBef>
                <a:spcPts val="1500"/>
              </a:spcBef>
              <a:defRPr/>
            </a:pPr>
            <a:r>
              <a:rPr lang="cs-CZ" sz="4800" kern="100" dirty="0">
                <a:solidFill>
                  <a:srgbClr val="FFFFFF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Zateplení památky              </a:t>
            </a:r>
          </a:p>
          <a:p>
            <a:pPr defTabSz="1371600">
              <a:spcBef>
                <a:spcPts val="1500"/>
              </a:spcBef>
              <a:defRPr/>
            </a:pPr>
            <a:r>
              <a:rPr lang="cs-CZ" sz="3300" kern="100" dirty="0">
                <a:solidFill>
                  <a:srgbClr val="FFFFFF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Právnická osoba</a:t>
            </a: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17152063-0F08-D7B0-7D0D-D3357CA959DE}"/>
              </a:ext>
            </a:extLst>
          </p:cNvPr>
          <p:cNvGrpSpPr/>
          <p:nvPr/>
        </p:nvGrpSpPr>
        <p:grpSpPr>
          <a:xfrm>
            <a:off x="6238014" y="1199404"/>
            <a:ext cx="11330922" cy="2086526"/>
            <a:chOff x="33331" y="647817"/>
            <a:chExt cx="3843810" cy="1391017"/>
          </a:xfrm>
        </p:grpSpPr>
        <p:sp>
          <p:nvSpPr>
            <p:cNvPr id="6" name="Obdélník: se zakulacenými rohy 5">
              <a:extLst>
                <a:ext uri="{FF2B5EF4-FFF2-40B4-BE49-F238E27FC236}">
                  <a16:creationId xmlns:a16="http://schemas.microsoft.com/office/drawing/2014/main" id="{92D9216D-E404-8C6F-0830-26AC36DABBCA}"/>
                </a:ext>
              </a:extLst>
            </p:cNvPr>
            <p:cNvSpPr/>
            <p:nvPr/>
          </p:nvSpPr>
          <p:spPr>
            <a:xfrm>
              <a:off x="33331" y="647817"/>
              <a:ext cx="3843810" cy="1391017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 sz="3600" dirty="0">
                <a:solidFill>
                  <a:srgbClr val="FFFFFF"/>
                </a:solidFill>
                <a:latin typeface="Segoe UI"/>
              </a:endParaRPr>
            </a:p>
          </p:txBody>
        </p:sp>
        <p:sp>
          <p:nvSpPr>
            <p:cNvPr id="7" name="Obdélník: se zakulacenými rohy 4">
              <a:extLst>
                <a:ext uri="{FF2B5EF4-FFF2-40B4-BE49-F238E27FC236}">
                  <a16:creationId xmlns:a16="http://schemas.microsoft.com/office/drawing/2014/main" id="{052FF9A3-69E2-1BEC-55DD-29E957A0B4D4}"/>
                </a:ext>
              </a:extLst>
            </p:cNvPr>
            <p:cNvSpPr txBox="1"/>
            <p:nvPr/>
          </p:nvSpPr>
          <p:spPr>
            <a:xfrm>
              <a:off x="33331" y="1204224"/>
              <a:ext cx="3843810" cy="55640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0688" tIns="170688" rIns="170688" bIns="170688" numCol="1" spcCol="1270" anchor="ctr" anchorCtr="0">
              <a:noAutofit/>
            </a:bodyPr>
            <a:lstStyle/>
            <a:p>
              <a:pPr algn="ctr" defTabSz="1066800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cs-CZ" sz="2400" dirty="0">
                  <a:solidFill>
                    <a:srgbClr val="FFFFFF"/>
                  </a:solidFill>
                  <a:latin typeface="Segoe UI"/>
                </a:rPr>
                <a:t>Zateplení památky</a:t>
              </a:r>
              <a:br>
                <a:rPr lang="cs-CZ" sz="2400" b="1" dirty="0">
                  <a:solidFill>
                    <a:srgbClr val="FFFFFF"/>
                  </a:solidFill>
                  <a:latin typeface="Segoe UI"/>
                </a:rPr>
              </a:br>
              <a:r>
                <a:rPr lang="cs-CZ" sz="2400" b="1" dirty="0">
                  <a:solidFill>
                    <a:srgbClr val="FFFFFF"/>
                  </a:solidFill>
                  <a:latin typeface="Segoe UI"/>
                  <a:cs typeface="Times New Roman" panose="02020603050405020304" pitchFamily="18" charset="0"/>
                </a:rPr>
                <a:t>1 705 225</a:t>
              </a:r>
              <a:r>
                <a:rPr lang="cs-CZ" sz="2400" b="1" dirty="0">
                  <a:solidFill>
                    <a:srgbClr val="FFFFFF"/>
                  </a:solidFill>
                  <a:latin typeface="Segoe UI"/>
                  <a:ea typeface="Aptos" panose="020B0004020202020204" pitchFamily="34" charset="0"/>
                  <a:cs typeface="Times New Roman" panose="02020603050405020304" pitchFamily="18" charset="0"/>
                </a:rPr>
                <a:t> Kč</a:t>
              </a:r>
              <a:endParaRPr lang="cs-CZ" sz="2400" b="1" dirty="0">
                <a:solidFill>
                  <a:srgbClr val="FFFFFF"/>
                </a:solidFill>
                <a:latin typeface="Segoe UI"/>
              </a:endParaRPr>
            </a:p>
          </p:txBody>
        </p:sp>
      </p:grpSp>
      <p:sp>
        <p:nvSpPr>
          <p:cNvPr id="9" name="Ovál 8">
            <a:extLst>
              <a:ext uri="{FF2B5EF4-FFF2-40B4-BE49-F238E27FC236}">
                <a16:creationId xmlns:a16="http://schemas.microsoft.com/office/drawing/2014/main" id="{79A79978-DDCC-EADC-8B34-01B7A49D9691}"/>
              </a:ext>
            </a:extLst>
          </p:cNvPr>
          <p:cNvSpPr/>
          <p:nvPr/>
        </p:nvSpPr>
        <p:spPr>
          <a:xfrm>
            <a:off x="11294837" y="615862"/>
            <a:ext cx="1221950" cy="1221950"/>
          </a:xfrm>
          <a:prstGeom prst="ellipse">
            <a:avLst/>
          </a:prstGeom>
          <a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cs-CZ" sz="36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Segoe UI"/>
            </a:endParaRPr>
          </a:p>
        </p:txBody>
      </p:sp>
      <p:sp>
        <p:nvSpPr>
          <p:cNvPr id="10" name="Šipka: obousměrná vodorovná 9">
            <a:extLst>
              <a:ext uri="{FF2B5EF4-FFF2-40B4-BE49-F238E27FC236}">
                <a16:creationId xmlns:a16="http://schemas.microsoft.com/office/drawing/2014/main" id="{4B0F135E-3E97-4C8F-96D9-F5216DFD9C7E}"/>
              </a:ext>
            </a:extLst>
          </p:cNvPr>
          <p:cNvSpPr/>
          <p:nvPr/>
        </p:nvSpPr>
        <p:spPr>
          <a:xfrm>
            <a:off x="6567224" y="2885799"/>
            <a:ext cx="10740099" cy="550428"/>
          </a:xfrm>
          <a:prstGeom prst="leftRightArrow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cs-CZ" sz="3600" dirty="0">
              <a:solidFill>
                <a:srgbClr val="024F2F">
                  <a:hueOff val="0"/>
                  <a:satOff val="0"/>
                  <a:lumOff val="0"/>
                  <a:alphaOff val="0"/>
                </a:srgbClr>
              </a:solidFill>
              <a:latin typeface="Segoe UI"/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971DB916-6A6D-AB03-61AB-14A3349A37E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2715" y="5143500"/>
            <a:ext cx="2592290" cy="3462126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6209701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1">
            <a:extLst>
              <a:ext uri="{FF2B5EF4-FFF2-40B4-BE49-F238E27FC236}">
                <a16:creationId xmlns:a16="http://schemas.microsoft.com/office/drawing/2014/main" id="{9A9A04F8-9412-75A9-127C-02DEC8486DA0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cs-CZ" sz="2700" b="1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cs-CZ" sz="2100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FD28104-C424-7ECB-B9F4-AD32CC5918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9384" y="3369076"/>
            <a:ext cx="4602956" cy="4653308"/>
          </a:xfrm>
        </p:spPr>
        <p:txBody>
          <a:bodyPr>
            <a:normAutofit/>
          </a:bodyPr>
          <a:lstStyle/>
          <a:p>
            <a:endParaRPr lang="cs-CZ" b="1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cs-CZ" b="1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cs-CZ" b="1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cs-CZ" b="1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sp>
        <p:nvSpPr>
          <p:cNvPr id="14" name="Zástupný text 38">
            <a:extLst>
              <a:ext uri="{FF2B5EF4-FFF2-40B4-BE49-F238E27FC236}">
                <a16:creationId xmlns:a16="http://schemas.microsoft.com/office/drawing/2014/main" id="{7FDCBE29-2A88-9BAD-2FAF-4E847B4EB4C3}"/>
              </a:ext>
            </a:extLst>
          </p:cNvPr>
          <p:cNvSpPr txBox="1">
            <a:spLocks/>
          </p:cNvSpPr>
          <p:nvPr/>
        </p:nvSpPr>
        <p:spPr>
          <a:xfrm>
            <a:off x="179006" y="556122"/>
            <a:ext cx="4915995" cy="7179666"/>
          </a:xfrm>
          <a:prstGeom prst="rect">
            <a:avLst/>
          </a:prstGeom>
        </p:spPr>
        <p:txBody>
          <a:bodyPr vert="horz" lIns="137160" tIns="68580" rIns="137160" bIns="6858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2D84F"/>
              </a:buClr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Segoe UI" panose="020B0502040204020203" pitchFamily="34" charset="0"/>
                <a:ea typeface="Open Sans" pitchFamily="2" charset="0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2D84F"/>
              </a:buClr>
              <a:buFont typeface="Arial" panose="020B0604020202020204" pitchFamily="34" charset="0"/>
              <a:buChar char="•"/>
              <a:defRPr sz="2400" kern="1200">
                <a:solidFill>
                  <a:srgbClr val="0E502E"/>
                </a:solidFill>
                <a:latin typeface="Segoe UI" panose="020B0502040204020203" pitchFamily="34" charset="0"/>
                <a:ea typeface="Open Sans" pitchFamily="2" charset="0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2D84F"/>
              </a:buClr>
              <a:buFont typeface="Arial" panose="020B0604020202020204" pitchFamily="34" charset="0"/>
              <a:buChar char="•"/>
              <a:defRPr sz="2000" kern="1200">
                <a:solidFill>
                  <a:srgbClr val="0E502E"/>
                </a:solidFill>
                <a:latin typeface="Segoe UI" panose="020B0502040204020203" pitchFamily="34" charset="0"/>
                <a:ea typeface="Open Sans" pitchFamily="2" charset="0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2D84F"/>
              </a:buClr>
              <a:buFont typeface="Arial" panose="020B0604020202020204" pitchFamily="34" charset="0"/>
              <a:buChar char="•"/>
              <a:defRPr sz="1800" kern="1200">
                <a:solidFill>
                  <a:srgbClr val="0E502E"/>
                </a:solidFill>
                <a:latin typeface="Segoe UI" panose="020B0502040204020203" pitchFamily="34" charset="0"/>
                <a:ea typeface="Open Sans" pitchFamily="2" charset="0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2D84F"/>
              </a:buClr>
              <a:buFont typeface="Arial" panose="020B0604020202020204" pitchFamily="34" charset="0"/>
              <a:buChar char="•"/>
              <a:defRPr sz="1800" kern="1200">
                <a:solidFill>
                  <a:srgbClr val="0E502E"/>
                </a:solidFill>
                <a:latin typeface="Segoe UI" panose="020B0502040204020203" pitchFamily="34" charset="0"/>
                <a:ea typeface="Open Sans" pitchFamily="2" charset="0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371600">
              <a:lnSpc>
                <a:spcPct val="120000"/>
              </a:lnSpc>
              <a:spcBef>
                <a:spcPts val="1500"/>
              </a:spcBef>
              <a:defRPr/>
            </a:pPr>
            <a:r>
              <a:rPr lang="cs-CZ" sz="4500" b="1" dirty="0">
                <a:solidFill>
                  <a:srgbClr val="FFFFFF"/>
                </a:solidFill>
              </a:rPr>
              <a:t>ENERGETICKÁ NÁROČNOST BUDOVY</a:t>
            </a:r>
          </a:p>
          <a:p>
            <a:pPr defTabSz="1371600">
              <a:lnSpc>
                <a:spcPct val="120000"/>
              </a:lnSpc>
              <a:spcBef>
                <a:spcPts val="1500"/>
              </a:spcBef>
              <a:defRPr/>
            </a:pPr>
            <a:endParaRPr lang="cs-CZ" sz="9000" kern="100" dirty="0">
              <a:solidFill>
                <a:srgbClr val="FFFFFF"/>
              </a:solidFill>
              <a:latin typeface="Segoe UI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defTabSz="1371600">
              <a:spcBef>
                <a:spcPts val="1500"/>
              </a:spcBef>
              <a:defRPr/>
            </a:pPr>
            <a:endParaRPr lang="cs-CZ" sz="2700" dirty="0">
              <a:solidFill>
                <a:srgbClr val="FFFFFF"/>
              </a:solidFill>
            </a:endParaRPr>
          </a:p>
        </p:txBody>
      </p:sp>
      <p:graphicFrame>
        <p:nvGraphicFramePr>
          <p:cNvPr id="22" name="Diagram 21">
            <a:extLst>
              <a:ext uri="{FF2B5EF4-FFF2-40B4-BE49-F238E27FC236}">
                <a16:creationId xmlns:a16="http://schemas.microsoft.com/office/drawing/2014/main" id="{B221AE84-888B-14EA-D99E-76464FDCA5C3}"/>
              </a:ext>
            </a:extLst>
          </p:cNvPr>
          <p:cNvGraphicFramePr/>
          <p:nvPr/>
        </p:nvGraphicFramePr>
        <p:xfrm>
          <a:off x="6127367" y="1530931"/>
          <a:ext cx="10361099" cy="26182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7AA594A9-4847-0279-D24C-5477721C6538}"/>
              </a:ext>
            </a:extLst>
          </p:cNvPr>
          <p:cNvGraphicFramePr/>
          <p:nvPr/>
        </p:nvGraphicFramePr>
        <p:xfrm>
          <a:off x="7415808" y="4288995"/>
          <a:ext cx="7992888" cy="2918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F5086D29-BB0C-65DA-0460-0DAA9E7033F1}"/>
              </a:ext>
            </a:extLst>
          </p:cNvPr>
          <p:cNvGraphicFramePr/>
          <p:nvPr/>
        </p:nvGraphicFramePr>
        <p:xfrm>
          <a:off x="7415808" y="7207795"/>
          <a:ext cx="7992888" cy="2607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12" name="TextovéPole 11">
            <a:extLst>
              <a:ext uri="{FF2B5EF4-FFF2-40B4-BE49-F238E27FC236}">
                <a16:creationId xmlns:a16="http://schemas.microsoft.com/office/drawing/2014/main" id="{9F558C7D-6C10-55D7-76AC-74191808A845}"/>
              </a:ext>
            </a:extLst>
          </p:cNvPr>
          <p:cNvSpPr txBox="1"/>
          <p:nvPr/>
        </p:nvSpPr>
        <p:spPr>
          <a:xfrm>
            <a:off x="6127367" y="488553"/>
            <a:ext cx="1194808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71600">
              <a:spcBef>
                <a:spcPct val="0"/>
              </a:spcBef>
              <a:defRPr/>
            </a:pPr>
            <a:r>
              <a:rPr lang="cs-CZ" sz="2700" kern="100" dirty="0">
                <a:solidFill>
                  <a:srgbClr val="024F2F"/>
                </a:solidFill>
                <a:latin typeface="Segoe UI"/>
                <a:ea typeface="Aptos" panose="020B0004020202020204" pitchFamily="34" charset="0"/>
                <a:cs typeface="Times New Roman" panose="02020603050405020304" pitchFamily="18" charset="0"/>
              </a:rPr>
              <a:t>Snížení spotřeby tepla na elektrické vytápění až o 56 %                                               Úspora nákladů na elektrická vytápění 266 tis. Kč/rok</a:t>
            </a:r>
            <a:r>
              <a:rPr lang="cs-CZ" sz="2700" kern="100" dirty="0">
                <a:solidFill>
                  <a:srgbClr val="024F2F"/>
                </a:solidFill>
                <a:highlight>
                  <a:srgbClr val="FF0000"/>
                </a:highlight>
                <a:latin typeface="Segoe UI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cs-CZ" sz="3600" dirty="0">
              <a:solidFill>
                <a:srgbClr val="024F2F"/>
              </a:solidFill>
              <a:latin typeface="Times New Roman" pitchFamily="18" charset="0"/>
            </a:endParaRPr>
          </a:p>
        </p:txBody>
      </p:sp>
      <p:sp>
        <p:nvSpPr>
          <p:cNvPr id="18" name="Šipka: doprava 17">
            <a:extLst>
              <a:ext uri="{FF2B5EF4-FFF2-40B4-BE49-F238E27FC236}">
                <a16:creationId xmlns:a16="http://schemas.microsoft.com/office/drawing/2014/main" id="{90D588F8-33DA-39C8-CFF6-ECF8B4378A6D}"/>
              </a:ext>
            </a:extLst>
          </p:cNvPr>
          <p:cNvSpPr/>
          <p:nvPr/>
        </p:nvSpPr>
        <p:spPr>
          <a:xfrm>
            <a:off x="7413618" y="909842"/>
            <a:ext cx="540060" cy="541713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cs-CZ" sz="3600" dirty="0">
              <a:solidFill>
                <a:srgbClr val="FFFFFF"/>
              </a:solidFill>
              <a:latin typeface="Segoe UI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59FF82F-56D0-3822-9BEE-727BCFC96DCC}"/>
              </a:ext>
            </a:extLst>
          </p:cNvPr>
          <p:cNvSpPr txBox="1"/>
          <p:nvPr/>
        </p:nvSpPr>
        <p:spPr>
          <a:xfrm>
            <a:off x="10548156" y="3688174"/>
            <a:ext cx="550861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71600">
              <a:spcBef>
                <a:spcPct val="0"/>
              </a:spcBef>
              <a:defRPr/>
            </a:pPr>
            <a:r>
              <a:rPr lang="cs-CZ" sz="2400" kern="100" dirty="0">
                <a:solidFill>
                  <a:srgbClr val="024F2F"/>
                </a:solidFill>
                <a:latin typeface="Segoe UI"/>
                <a:ea typeface="Aptos" panose="020B0004020202020204" pitchFamily="34" charset="0"/>
                <a:cs typeface="Times New Roman" panose="02020603050405020304" pitchFamily="18" charset="0"/>
              </a:rPr>
              <a:t>221 MWh/rok         105 MWh/rok</a:t>
            </a:r>
            <a:r>
              <a:rPr lang="cs-CZ" sz="2400" kern="100" dirty="0">
                <a:solidFill>
                  <a:srgbClr val="024F2F"/>
                </a:solidFill>
                <a:highlight>
                  <a:srgbClr val="FF0000"/>
                </a:highlight>
                <a:latin typeface="Segoe UI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cs-CZ" sz="3600" dirty="0">
              <a:solidFill>
                <a:srgbClr val="024F2F"/>
              </a:solidFill>
              <a:latin typeface="Times New Roman" pitchFamily="18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D740C75-A685-1793-25F7-E7608D6129FB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2715" y="5143500"/>
            <a:ext cx="2592290" cy="3462126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5751499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1">
            <a:extLst>
              <a:ext uri="{FF2B5EF4-FFF2-40B4-BE49-F238E27FC236}">
                <a16:creationId xmlns:a16="http://schemas.microsoft.com/office/drawing/2014/main" id="{9A9A04F8-9412-75A9-127C-02DEC8486DA0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cs-CZ" sz="2700" b="1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cs-CZ" sz="2100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FD28104-C424-7ECB-B9F4-AD32CC5918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9384" y="3369076"/>
            <a:ext cx="4602956" cy="4653308"/>
          </a:xfrm>
        </p:spPr>
        <p:txBody>
          <a:bodyPr>
            <a:normAutofit/>
          </a:bodyPr>
          <a:lstStyle/>
          <a:p>
            <a:endParaRPr lang="cs-CZ" b="1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cs-CZ" b="1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cs-CZ" b="1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cs-CZ" b="1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sp>
        <p:nvSpPr>
          <p:cNvPr id="14" name="Zástupný text 38">
            <a:extLst>
              <a:ext uri="{FF2B5EF4-FFF2-40B4-BE49-F238E27FC236}">
                <a16:creationId xmlns:a16="http://schemas.microsoft.com/office/drawing/2014/main" id="{7FDCBE29-2A88-9BAD-2FAF-4E847B4EB4C3}"/>
              </a:ext>
            </a:extLst>
          </p:cNvPr>
          <p:cNvSpPr txBox="1">
            <a:spLocks/>
          </p:cNvSpPr>
          <p:nvPr/>
        </p:nvSpPr>
        <p:spPr>
          <a:xfrm>
            <a:off x="179006" y="556122"/>
            <a:ext cx="4915995" cy="7179666"/>
          </a:xfrm>
          <a:prstGeom prst="rect">
            <a:avLst/>
          </a:prstGeom>
        </p:spPr>
        <p:txBody>
          <a:bodyPr vert="horz" lIns="137160" tIns="68580" rIns="137160" bIns="6858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2D84F"/>
              </a:buClr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Segoe UI" panose="020B0502040204020203" pitchFamily="34" charset="0"/>
                <a:ea typeface="Open Sans" pitchFamily="2" charset="0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2D84F"/>
              </a:buClr>
              <a:buFont typeface="Arial" panose="020B0604020202020204" pitchFamily="34" charset="0"/>
              <a:buChar char="•"/>
              <a:defRPr sz="2400" kern="1200">
                <a:solidFill>
                  <a:srgbClr val="0E502E"/>
                </a:solidFill>
                <a:latin typeface="Segoe UI" panose="020B0502040204020203" pitchFamily="34" charset="0"/>
                <a:ea typeface="Open Sans" pitchFamily="2" charset="0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2D84F"/>
              </a:buClr>
              <a:buFont typeface="Arial" panose="020B0604020202020204" pitchFamily="34" charset="0"/>
              <a:buChar char="•"/>
              <a:defRPr sz="2000" kern="1200">
                <a:solidFill>
                  <a:srgbClr val="0E502E"/>
                </a:solidFill>
                <a:latin typeface="Segoe UI" panose="020B0502040204020203" pitchFamily="34" charset="0"/>
                <a:ea typeface="Open Sans" pitchFamily="2" charset="0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2D84F"/>
              </a:buClr>
              <a:buFont typeface="Arial" panose="020B0604020202020204" pitchFamily="34" charset="0"/>
              <a:buChar char="•"/>
              <a:defRPr sz="1800" kern="1200">
                <a:solidFill>
                  <a:srgbClr val="0E502E"/>
                </a:solidFill>
                <a:latin typeface="Segoe UI" panose="020B0502040204020203" pitchFamily="34" charset="0"/>
                <a:ea typeface="Open Sans" pitchFamily="2" charset="0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2D84F"/>
              </a:buClr>
              <a:buFont typeface="Arial" panose="020B0604020202020204" pitchFamily="34" charset="0"/>
              <a:buChar char="•"/>
              <a:defRPr sz="1800" kern="1200">
                <a:solidFill>
                  <a:srgbClr val="0E502E"/>
                </a:solidFill>
                <a:latin typeface="Segoe UI" panose="020B0502040204020203" pitchFamily="34" charset="0"/>
                <a:ea typeface="Open Sans" pitchFamily="2" charset="0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371600">
              <a:lnSpc>
                <a:spcPct val="120000"/>
              </a:lnSpc>
              <a:spcBef>
                <a:spcPts val="1500"/>
              </a:spcBef>
              <a:defRPr/>
            </a:pPr>
            <a:r>
              <a:rPr lang="cs-CZ" sz="4800" b="1" dirty="0">
                <a:solidFill>
                  <a:srgbClr val="FFFFFF"/>
                </a:solidFill>
              </a:rPr>
              <a:t>REALIZOVANÁ OPATŘENÍ</a:t>
            </a:r>
          </a:p>
          <a:p>
            <a:pPr defTabSz="1371600">
              <a:lnSpc>
                <a:spcPct val="120000"/>
              </a:lnSpc>
              <a:spcBef>
                <a:spcPts val="1500"/>
              </a:spcBef>
              <a:defRPr/>
            </a:pPr>
            <a:endParaRPr lang="cs-CZ" sz="14400" kern="100" dirty="0">
              <a:solidFill>
                <a:srgbClr val="FFFFFF"/>
              </a:solidFill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defTabSz="1371600">
              <a:spcBef>
                <a:spcPts val="1500"/>
              </a:spcBef>
              <a:defRPr/>
            </a:pPr>
            <a:endParaRPr lang="cs-CZ" sz="10800" dirty="0">
              <a:solidFill>
                <a:srgbClr val="FFFFFF"/>
              </a:solidFill>
            </a:endParaRPr>
          </a:p>
          <a:p>
            <a:pPr defTabSz="1371600">
              <a:lnSpc>
                <a:spcPct val="120000"/>
              </a:lnSpc>
              <a:spcBef>
                <a:spcPts val="1500"/>
              </a:spcBef>
              <a:defRPr/>
            </a:pPr>
            <a:endParaRPr lang="cs-CZ" sz="9000" kern="100" dirty="0">
              <a:solidFill>
                <a:srgbClr val="FFFFFF"/>
              </a:solidFill>
              <a:latin typeface="Segoe UI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defTabSz="1371600">
              <a:spcBef>
                <a:spcPts val="1500"/>
              </a:spcBef>
              <a:defRPr/>
            </a:pPr>
            <a:endParaRPr lang="cs-CZ" sz="2700" dirty="0">
              <a:solidFill>
                <a:srgbClr val="FFFFFF"/>
              </a:solidFill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89071BC6-F915-E0A2-1D65-0DBE2716965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0351" y="672950"/>
            <a:ext cx="2837030" cy="4291857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8459AAC6-18DD-C840-21A4-3A1BC88330D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588" b="12456"/>
          <a:stretch/>
        </p:blipFill>
        <p:spPr>
          <a:xfrm>
            <a:off x="5860351" y="5353693"/>
            <a:ext cx="4166180" cy="4519217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ADCFFDFF-6C0F-1996-CABA-B0E5F2BF203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108"/>
          <a:stretch/>
        </p:blipFill>
        <p:spPr>
          <a:xfrm>
            <a:off x="10249991" y="5353691"/>
            <a:ext cx="3468200" cy="4539596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B9B3EF55-D0F8-090B-9E64-7E69B5619A2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4105" y="641669"/>
            <a:ext cx="3188519" cy="4318308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2FA6CBEB-8FE5-E1AC-3E6D-7BC700BB772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44778" y="672950"/>
            <a:ext cx="3018581" cy="4255746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5A718B25-A25A-8D60-3E04-42A2ECEFA06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723206" y="3704762"/>
            <a:ext cx="2058894" cy="3108296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9" name="Obrázek 28">
            <a:extLst>
              <a:ext uri="{FF2B5EF4-FFF2-40B4-BE49-F238E27FC236}">
                <a16:creationId xmlns:a16="http://schemas.microsoft.com/office/drawing/2014/main" id="{586EB14F-AF8C-F413-3B4E-0929C7D921F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04915" y="6991502"/>
            <a:ext cx="3791040" cy="2881407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1088E6EC-97BF-911D-2A71-7DDBBF71681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35512" y="678062"/>
            <a:ext cx="2058894" cy="2827878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32" name="Obrázek 31">
            <a:extLst>
              <a:ext uri="{FF2B5EF4-FFF2-40B4-BE49-F238E27FC236}">
                <a16:creationId xmlns:a16="http://schemas.microsoft.com/office/drawing/2014/main" id="{45B095B5-859E-EA99-0020-6DBA64E26A52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2715" y="5143500"/>
            <a:ext cx="2592290" cy="3462126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8377601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3346" y="457852"/>
            <a:ext cx="2052228" cy="1828718"/>
          </a:xfrm>
          <a:prstGeom prst="rect">
            <a:avLst/>
          </a:prstGeom>
        </p:spPr>
      </p:pic>
      <p:pic>
        <p:nvPicPr>
          <p:cNvPr id="4" name="Zástupný symbol obrázku 6" descr="Obsah obrázku rostlina&#10;&#10;Popis byl vytvořen automaticky">
            <a:extLst>
              <a:ext uri="{FF2B5EF4-FFF2-40B4-BE49-F238E27FC236}">
                <a16:creationId xmlns:a16="http://schemas.microsoft.com/office/drawing/2014/main" id="{05E40C36-84A0-EFC7-BE9A-831BAE21857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504057" y="0"/>
            <a:ext cx="7786688" cy="10287000"/>
          </a:xfrm>
        </p:spPr>
      </p:pic>
      <p:sp>
        <p:nvSpPr>
          <p:cNvPr id="14" name="Zástupný symbol pro text 6">
            <a:extLst>
              <a:ext uri="{FF2B5EF4-FFF2-40B4-BE49-F238E27FC236}">
                <a16:creationId xmlns:a16="http://schemas.microsoft.com/office/drawing/2014/main" id="{1B4B99AD-20D5-F5DD-F163-9C3C06380B05}"/>
              </a:ext>
            </a:extLst>
          </p:cNvPr>
          <p:cNvSpPr txBox="1">
            <a:spLocks/>
          </p:cNvSpPr>
          <p:nvPr/>
        </p:nvSpPr>
        <p:spPr>
          <a:xfrm>
            <a:off x="1151112" y="5035489"/>
            <a:ext cx="9148536" cy="1484975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371600"/>
            <a:r>
              <a:rPr lang="cs-CZ" sz="6300" dirty="0">
                <a:solidFill>
                  <a:prstClr val="white"/>
                </a:solidFill>
                <a:latin typeface="Segoe UI"/>
              </a:rPr>
              <a:t>Děkuji za pozornost</a:t>
            </a:r>
          </a:p>
        </p:txBody>
      </p:sp>
      <p:sp>
        <p:nvSpPr>
          <p:cNvPr id="2" name="Zástupný symbol pro text 1">
            <a:extLst>
              <a:ext uri="{FF2B5EF4-FFF2-40B4-BE49-F238E27FC236}">
                <a16:creationId xmlns:a16="http://schemas.microsoft.com/office/drawing/2014/main" id="{B5C3CFA9-7F20-804C-4D5F-51334A74F64C}"/>
              </a:ext>
            </a:extLst>
          </p:cNvPr>
          <p:cNvSpPr txBox="1">
            <a:spLocks/>
          </p:cNvSpPr>
          <p:nvPr/>
        </p:nvSpPr>
        <p:spPr>
          <a:xfrm>
            <a:off x="395141" y="7743442"/>
            <a:ext cx="8414319" cy="1484975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371600" fontAlgn="base">
              <a:spcAft>
                <a:spcPct val="0"/>
              </a:spcAft>
            </a:pPr>
            <a:endParaRPr lang="cs-CZ" sz="2700" dirty="0">
              <a:solidFill>
                <a:prstClr val="white"/>
              </a:solidFill>
              <a:latin typeface="Segoe UI"/>
            </a:endParaRPr>
          </a:p>
          <a:p>
            <a:pPr defTabSz="1371600" fontAlgn="base">
              <a:spcAft>
                <a:spcPct val="0"/>
              </a:spcAft>
            </a:pPr>
            <a:r>
              <a:rPr lang="cs-CZ" sz="2700" dirty="0">
                <a:solidFill>
                  <a:prstClr val="white"/>
                </a:solidFill>
                <a:latin typeface="Segoe UI"/>
              </a:rPr>
              <a:t>Ing. Zbyněk Drbal</a:t>
            </a:r>
          </a:p>
          <a:p>
            <a:pPr defTabSz="1371600"/>
            <a:endParaRPr lang="cs-CZ" sz="2700" dirty="0">
              <a:solidFill>
                <a:prstClr val="white"/>
              </a:solidFill>
              <a:latin typeface="Segoe UI"/>
            </a:endParaRPr>
          </a:p>
        </p:txBody>
      </p:sp>
      <p:sp>
        <p:nvSpPr>
          <p:cNvPr id="3" name="Zástupný symbol pro text 3">
            <a:extLst>
              <a:ext uri="{FF2B5EF4-FFF2-40B4-BE49-F238E27FC236}">
                <a16:creationId xmlns:a16="http://schemas.microsoft.com/office/drawing/2014/main" id="{913063C4-D8F6-F4BA-3BEC-4C8161A27406}"/>
              </a:ext>
            </a:extLst>
          </p:cNvPr>
          <p:cNvSpPr txBox="1">
            <a:spLocks/>
          </p:cNvSpPr>
          <p:nvPr/>
        </p:nvSpPr>
        <p:spPr>
          <a:xfrm>
            <a:off x="359550" y="9228416"/>
            <a:ext cx="8173938" cy="415845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18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371600"/>
            <a:r>
              <a:rPr lang="cs-CZ" sz="2700" dirty="0">
                <a:solidFill>
                  <a:prstClr val="white"/>
                </a:solidFill>
                <a:latin typeface="Segoe UI"/>
              </a:rPr>
              <a:t>Státní fond životního prostředí</a:t>
            </a:r>
          </a:p>
        </p:txBody>
      </p:sp>
    </p:spTree>
    <p:extLst>
      <p:ext uri="{BB962C8B-B14F-4D97-AF65-F5344CB8AC3E}">
        <p14:creationId xmlns:p14="http://schemas.microsoft.com/office/powerpoint/2010/main" val="26465376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802" r="-17533" b="-23388"/>
            </a:stretch>
          </a:blipFill>
        </p:spPr>
        <p:txBody>
          <a:bodyPr/>
          <a:lstStyle/>
          <a:p>
            <a:endParaRPr lang="en-BE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95250" cap="sq">
              <a:solidFill>
                <a:srgbClr val="E66A18"/>
              </a:solidFill>
              <a:prstDash val="solid"/>
              <a:miter/>
            </a:ln>
          </p:spPr>
          <p:txBody>
            <a:bodyPr/>
            <a:lstStyle/>
            <a:p>
              <a:endParaRPr lang="en-BE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4274726" cy="2186517"/>
            </a:xfrm>
            <a:prstGeom prst="rect">
              <a:avLst/>
            </a:prstGeom>
          </p:spPr>
          <p:txBody>
            <a:bodyPr lIns="190500" tIns="190500" rIns="190500" bIns="190500" rtlCol="0" anchor="t"/>
            <a:lstStyle/>
            <a:p>
              <a:pPr algn="ctr">
                <a:lnSpc>
                  <a:spcPts val="7200"/>
                </a:lnSpc>
              </a:pPr>
              <a:r>
                <a:rPr lang="en-US" sz="6000" b="1">
                  <a:solidFill>
                    <a:srgbClr val="E66A18"/>
                  </a:solidFill>
                  <a:latin typeface="Roboto Heavy"/>
                  <a:ea typeface="Roboto Heavy"/>
                  <a:cs typeface="Roboto Heavy"/>
                  <a:sym typeface="Roboto Heavy"/>
                </a:rPr>
                <a:t>WORKSHOP 1:</a:t>
              </a:r>
            </a:p>
            <a:p>
              <a:pPr algn="ctr">
                <a:lnSpc>
                  <a:spcPts val="7200"/>
                </a:lnSpc>
              </a:pPr>
              <a:r>
                <a:rPr lang="en-US" sz="6000" b="1">
                  <a:solidFill>
                    <a:srgbClr val="0152A1"/>
                  </a:solidFill>
                  <a:latin typeface="Roboto Heavy"/>
                  <a:ea typeface="Roboto Heavy"/>
                  <a:cs typeface="Roboto Heavy"/>
                  <a:sym typeface="Roboto Heavy"/>
                </a:rPr>
                <a:t>NÁSTROJE NA PODPORU MAJITELŮ</a:t>
              </a:r>
            </a:p>
            <a:p>
              <a:pPr algn="ctr">
                <a:lnSpc>
                  <a:spcPts val="7200"/>
                </a:lnSpc>
              </a:pPr>
              <a:endParaRPr lang="en-US" sz="6000" b="1">
                <a:solidFill>
                  <a:srgbClr val="0152A1"/>
                </a:solidFill>
                <a:latin typeface="Roboto Heavy"/>
                <a:ea typeface="Roboto Heavy"/>
                <a:cs typeface="Roboto Heavy"/>
                <a:sym typeface="Roboto Heavy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918762" y="4074030"/>
            <a:ext cx="14328736" cy="4274559"/>
            <a:chOff x="0" y="0"/>
            <a:chExt cx="19104982" cy="5699413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5699413" cy="5699413"/>
              <a:chOff x="0" y="0"/>
              <a:chExt cx="812800" cy="8128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endParaRPr lang="en-BE"/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6452134" y="2019227"/>
              <a:ext cx="12652847" cy="36766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404"/>
                </a:lnSpc>
              </a:pPr>
              <a:endParaRPr dirty="0"/>
            </a:p>
            <a:p>
              <a:pPr algn="l">
                <a:lnSpc>
                  <a:spcPts val="5404"/>
                </a:lnSpc>
                <a:spcBef>
                  <a:spcPct val="0"/>
                </a:spcBef>
              </a:pPr>
              <a:r>
                <a:rPr lang="en-US" sz="4504" b="1" dirty="0">
                  <a:solidFill>
                    <a:srgbClr val="000000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Ing. Zbyněk </a:t>
              </a:r>
              <a:r>
                <a:rPr lang="en-US" sz="4504" b="1" dirty="0" err="1">
                  <a:solidFill>
                    <a:srgbClr val="000000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Drbal</a:t>
              </a:r>
              <a:r>
                <a:rPr lang="en-US" sz="4504" b="1" dirty="0">
                  <a:solidFill>
                    <a:srgbClr val="000000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,</a:t>
              </a:r>
              <a:r>
                <a:rPr lang="en-US" sz="4504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4504" dirty="0" err="1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ředitel</a:t>
              </a:r>
              <a:r>
                <a:rPr lang="en-US" sz="4504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4504" dirty="0" err="1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Odboru</a:t>
              </a:r>
              <a:r>
                <a:rPr lang="en-US" sz="4504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4504" dirty="0" err="1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řízení</a:t>
              </a:r>
              <a:r>
                <a:rPr lang="en-US" sz="4504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 a </a:t>
              </a:r>
              <a:r>
                <a:rPr lang="en-US" sz="4504" dirty="0" err="1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podpory</a:t>
              </a:r>
              <a:r>
                <a:rPr lang="en-US" sz="4504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4504" dirty="0" err="1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programů</a:t>
              </a:r>
              <a:r>
                <a:rPr lang="en-US" sz="4504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, </a:t>
              </a:r>
              <a:r>
                <a:rPr lang="en-US" sz="4504" dirty="0" err="1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Státní</a:t>
              </a:r>
              <a:r>
                <a:rPr lang="en-US" sz="4504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 fond </a:t>
              </a:r>
              <a:r>
                <a:rPr lang="en-US" sz="4504" dirty="0" err="1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životního</a:t>
              </a:r>
              <a:r>
                <a:rPr lang="en-US" sz="4504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US" sz="4504" dirty="0" err="1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prostředí</a:t>
              </a:r>
              <a:endParaRPr lang="en-US" sz="4504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10" name="Obrázek 1">
            <a:extLst>
              <a:ext uri="{FF2B5EF4-FFF2-40B4-BE49-F238E27FC236}">
                <a16:creationId xmlns:a16="http://schemas.microsoft.com/office/drawing/2014/main" id="{BC17AA87-369F-9597-0D88-3D96DA9EA8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0" b="18262"/>
          <a:stretch/>
        </p:blipFill>
        <p:spPr>
          <a:xfrm>
            <a:off x="1918762" y="4071378"/>
            <a:ext cx="4274560" cy="427455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F353C8-4609-804A-C42E-6A7D2E65CE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5EC0E1D-A705-8C6E-948C-4C6EB0DE86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0315" y="2417234"/>
            <a:ext cx="9556259" cy="4154999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cs-CZ" sz="7200" dirty="0">
                <a:solidFill>
                  <a:srgbClr val="C2D84F"/>
                </a:solidFill>
              </a:rPr>
              <a:t>Program podpory</a:t>
            </a:r>
            <a:br>
              <a:rPr lang="cs-CZ" sz="7200" dirty="0"/>
            </a:br>
            <a:r>
              <a:rPr lang="cs-CZ" sz="7200" dirty="0">
                <a:solidFill>
                  <a:srgbClr val="C2D84F"/>
                </a:solidFill>
              </a:rPr>
              <a:t>energetických úspor</a:t>
            </a:r>
          </a:p>
          <a:p>
            <a:pPr>
              <a:lnSpc>
                <a:spcPct val="110000"/>
              </a:lnSpc>
              <a:spcBef>
                <a:spcPts val="3600"/>
              </a:spcBef>
            </a:pPr>
            <a:r>
              <a:rPr lang="cs-CZ" sz="7200" dirty="0"/>
              <a:t>NZÚ 2025+</a:t>
            </a:r>
          </a:p>
        </p:txBody>
      </p:sp>
      <p:pic>
        <p:nvPicPr>
          <p:cNvPr id="12" name="Zástupný symbol pro obrázek 20">
            <a:extLst>
              <a:ext uri="{FF2B5EF4-FFF2-40B4-BE49-F238E27FC236}">
                <a16:creationId xmlns:a16="http://schemas.microsoft.com/office/drawing/2014/main" id="{587E7204-984F-C8C3-0458-36CDAEC9B81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9" b="5919"/>
          <a:stretch>
            <a:fillRect/>
          </a:stretch>
        </p:blipFill>
        <p:spPr/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817B9E9F-0D00-B799-D5B4-9CC9E5EF9D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690"/>
          <a:stretch/>
        </p:blipFill>
        <p:spPr>
          <a:xfrm>
            <a:off x="557684" y="7370465"/>
            <a:ext cx="2425326" cy="2095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9750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DADFC7-FF02-4228-B708-95274A790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747" y="1687116"/>
            <a:ext cx="15776076" cy="864096"/>
          </a:xfrm>
        </p:spPr>
        <p:txBody>
          <a:bodyPr>
            <a:noAutofit/>
          </a:bodyPr>
          <a:lstStyle/>
          <a:p>
            <a:r>
              <a:rPr lang="cs-CZ" sz="4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Výzvy programu NZÚ od 2025</a:t>
            </a:r>
            <a:endParaRPr lang="cs-CZ" sz="4800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8EF04E3-D26A-4BF5-B981-C787FC1CCF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67747" y="2866743"/>
            <a:ext cx="15537093" cy="7137297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cs-CZ" sz="3600" b="1" dirty="0">
                <a:solidFill>
                  <a:srgbClr val="3CA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Rodinné domy – Modernizační fond</a:t>
            </a:r>
          </a:p>
          <a:p>
            <a:pPr marL="648000" indent="-648000">
              <a:lnSpc>
                <a:spcPct val="110000"/>
              </a:lnSpc>
              <a:spcBef>
                <a:spcPts val="0"/>
              </a:spcBef>
            </a:pPr>
            <a:r>
              <a:rPr lang="cs-CZ" sz="30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NZU Light – základní program </a:t>
            </a:r>
            <a:r>
              <a:rPr lang="cs-CZ" sz="3000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– dílčí opatření</a:t>
            </a:r>
          </a:p>
          <a:p>
            <a:pPr marL="648000" indent="-648000">
              <a:lnSpc>
                <a:spcPct val="110000"/>
              </a:lnSpc>
              <a:spcBef>
                <a:spcPts val="0"/>
              </a:spcBef>
            </a:pPr>
            <a:r>
              <a:rPr lang="cs-CZ" sz="30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NZU Oprav dům po babičce </a:t>
            </a:r>
            <a:r>
              <a:rPr lang="cs-CZ" sz="3000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– celkové zateplení</a:t>
            </a:r>
          </a:p>
          <a:p>
            <a:pPr marL="0" indent="0">
              <a:lnSpc>
                <a:spcPct val="110000"/>
              </a:lnSpc>
              <a:spcBef>
                <a:spcPts val="3600"/>
              </a:spcBef>
              <a:buNone/>
            </a:pPr>
            <a:r>
              <a:rPr lang="cs-CZ" sz="3600" b="1" dirty="0">
                <a:solidFill>
                  <a:srgbClr val="3CA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Bytové domy – Modernizační fond </a:t>
            </a:r>
          </a:p>
          <a:p>
            <a:pPr marL="648000" indent="-648000">
              <a:lnSpc>
                <a:spcPct val="110000"/>
              </a:lnSpc>
              <a:spcBef>
                <a:spcPts val="0"/>
              </a:spcBef>
            </a:pPr>
            <a:r>
              <a:rPr lang="cs-CZ" sz="30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NZU pro BD – základní program </a:t>
            </a:r>
            <a:r>
              <a:rPr lang="cs-CZ" sz="3000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(pro fyzické a právnické osoby, zahrnuje podporu novostaveb)</a:t>
            </a:r>
          </a:p>
          <a:p>
            <a:pPr marL="648000" indent="-648000">
              <a:lnSpc>
                <a:spcPct val="110000"/>
              </a:lnSpc>
              <a:spcBef>
                <a:spcPts val="0"/>
              </a:spcBef>
            </a:pPr>
            <a:r>
              <a:rPr lang="cs-CZ" sz="30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NZU pro BD – SVJ a bytová družstva </a:t>
            </a:r>
            <a:r>
              <a:rPr lang="cs-CZ" sz="3000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(pouze pro uvedené žadatele, možnost čerpání 100% zálohy, nízkopříjmové domácnosti a sociální byty)</a:t>
            </a:r>
          </a:p>
          <a:p>
            <a:pPr marL="648000" indent="-648000">
              <a:lnSpc>
                <a:spcPct val="110000"/>
              </a:lnSpc>
              <a:spcBef>
                <a:spcPts val="0"/>
              </a:spcBef>
            </a:pPr>
            <a:r>
              <a:rPr lang="cs-CZ" sz="30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NZU pro BD – veřejná správa, obce, příspěvkové organizace </a:t>
            </a:r>
            <a:r>
              <a:rPr lang="cs-CZ" sz="3000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(pouze pro uvedené žadatele, vyšší míra podpory, sociální byty)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cs-CZ" sz="3000" i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cs-CZ" sz="3600" b="1" dirty="0">
                <a:solidFill>
                  <a:srgbClr val="3CA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NZÚ Light – výměna zdrojů pro nízkopříjmové domácnosti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cs-CZ" sz="3000" i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8538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BAE47A-EE85-68FE-AC80-E87DFF0002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0B6B9A-4069-A231-6A1A-2A5AA818D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5400" dirty="0"/>
              <a:t>Vývoj počtu přijatých žádostí celkem</a:t>
            </a:r>
            <a:br>
              <a:rPr lang="en-US" dirty="0"/>
            </a:br>
            <a:endParaRPr lang="cs-CZ" dirty="0"/>
          </a:p>
        </p:txBody>
      </p:sp>
      <p:graphicFrame>
        <p:nvGraphicFramePr>
          <p:cNvPr id="3" name="Graf 2">
            <a:extLst>
              <a:ext uri="{FF2B5EF4-FFF2-40B4-BE49-F238E27FC236}">
                <a16:creationId xmlns:a16="http://schemas.microsoft.com/office/drawing/2014/main" id="{8FD807F0-F121-0ABA-AA43-6271B511B035}"/>
              </a:ext>
            </a:extLst>
          </p:cNvPr>
          <p:cNvGraphicFramePr>
            <a:graphicFrameLocks/>
          </p:cNvGraphicFramePr>
          <p:nvPr/>
        </p:nvGraphicFramePr>
        <p:xfrm>
          <a:off x="-145032" y="3091273"/>
          <a:ext cx="18433032" cy="71973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583466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dpis 1">
            <a:extLst>
              <a:ext uri="{FF2B5EF4-FFF2-40B4-BE49-F238E27FC236}">
                <a16:creationId xmlns:a16="http://schemas.microsoft.com/office/drawing/2014/main" id="{7FBF3B50-C9B8-8452-A102-720D1419E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0145" y="1912145"/>
            <a:ext cx="15778163" cy="1178718"/>
          </a:xfrm>
        </p:spPr>
        <p:txBody>
          <a:bodyPr/>
          <a:lstStyle/>
          <a:p>
            <a:r>
              <a:rPr lang="cs-CZ" altLang="cs-CZ" dirty="0"/>
              <a:t>Přijaté žádosti – rozdělení podle aktivit</a:t>
            </a:r>
          </a:p>
        </p:txBody>
      </p:sp>
      <p:graphicFrame>
        <p:nvGraphicFramePr>
          <p:cNvPr id="2" name="Graf 1">
            <a:extLst>
              <a:ext uri="{FF2B5EF4-FFF2-40B4-BE49-F238E27FC236}">
                <a16:creationId xmlns:a16="http://schemas.microsoft.com/office/drawing/2014/main" id="{CEF015EF-6DDF-5F27-29B2-0D7C2F2D2E60}"/>
              </a:ext>
            </a:extLst>
          </p:cNvPr>
          <p:cNvGraphicFramePr>
            <a:graphicFrameLocks/>
          </p:cNvGraphicFramePr>
          <p:nvPr/>
        </p:nvGraphicFramePr>
        <p:xfrm>
          <a:off x="-7707" y="2227177"/>
          <a:ext cx="18295707" cy="80361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751236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F96FF5-BEB5-46EF-A14C-3AA97AE2D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D578808-1652-4CD4-B402-852A827966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" name="Obrázek 5" descr="Obsah obrázku obloha, exteriér, tráva, budova&#10;&#10;Popis byl vytvořen automaticky">
            <a:extLst>
              <a:ext uri="{FF2B5EF4-FFF2-40B4-BE49-F238E27FC236}">
                <a16:creationId xmlns:a16="http://schemas.microsoft.com/office/drawing/2014/main" id="{83130E2F-F593-4DA4-B5D5-4A0D9D0C43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37021" y="-41075"/>
            <a:ext cx="18362039" cy="10369152"/>
          </a:xfrm>
          <a:prstGeom prst="rect">
            <a:avLst/>
          </a:prstGeom>
        </p:spPr>
      </p:pic>
      <p:sp>
        <p:nvSpPr>
          <p:cNvPr id="10" name="Obdélník: se zakulacenými rohy 4">
            <a:extLst>
              <a:ext uri="{FF2B5EF4-FFF2-40B4-BE49-F238E27FC236}">
                <a16:creationId xmlns:a16="http://schemas.microsoft.com/office/drawing/2014/main" id="{A0559F06-183F-4725-A267-194B70DA6090}"/>
              </a:ext>
            </a:extLst>
          </p:cNvPr>
          <p:cNvSpPr/>
          <p:nvPr/>
        </p:nvSpPr>
        <p:spPr>
          <a:xfrm>
            <a:off x="3851413" y="7097219"/>
            <a:ext cx="10830323" cy="2042019"/>
          </a:xfrm>
          <a:prstGeom prst="roundRect">
            <a:avLst>
              <a:gd name="adj" fmla="val 11503"/>
            </a:avLst>
          </a:prstGeom>
          <a:solidFill>
            <a:schemeClr val="accent1">
              <a:alpha val="58000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270000" tIns="270000" rIns="270000" bIns="270000" anchor="ctr" anchorCtr="0">
            <a:noAutofit/>
          </a:bodyPr>
          <a:lstStyle/>
          <a:p>
            <a:pPr algn="ctr" defTabSz="3200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cs-CZ" sz="9000" b="1" dirty="0">
                <a:solidFill>
                  <a:prstClr val="whit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BYTOVÉ DOMY</a:t>
            </a:r>
          </a:p>
        </p:txBody>
      </p:sp>
    </p:spTree>
    <p:extLst>
      <p:ext uri="{BB962C8B-B14F-4D97-AF65-F5344CB8AC3E}">
        <p14:creationId xmlns:p14="http://schemas.microsoft.com/office/powerpoint/2010/main" val="18507819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F468DD-E5C0-CA04-20BD-43C50CB23A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 1">
            <a:extLst>
              <a:ext uri="{FF2B5EF4-FFF2-40B4-BE49-F238E27FC236}">
                <a16:creationId xmlns:a16="http://schemas.microsoft.com/office/drawing/2014/main" id="{5690995C-5D33-5F93-3C77-099A719F3F88}"/>
              </a:ext>
            </a:extLst>
          </p:cNvPr>
          <p:cNvGraphicFramePr>
            <a:graphicFrameLocks/>
          </p:cNvGraphicFramePr>
          <p:nvPr/>
        </p:nvGraphicFramePr>
        <p:xfrm>
          <a:off x="395028" y="1657052"/>
          <a:ext cx="17281920" cy="83469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2638858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1.15.0.6311"/>
  <p:tag name="SLIDO_PRESENTATION_ID" val="2bcf68c0-c94c-44ce-ab73-5bc185eb7457"/>
  <p:tag name="SLIDO_EVENT_UUID" val="0f099ecc-1fcb-40ab-b14c-2fe01fff1d90"/>
  <p:tag name="SLIDO_EVENT_SECTION_UUID" val="783b52d2-e20a-4c4e-8793-230efd7daa37"/>
</p:tagLst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Motiv systému Office">
  <a:themeElements>
    <a:clrScheme name="Vlastní 2">
      <a:dk1>
        <a:sysClr val="windowText" lastClr="000000"/>
      </a:dk1>
      <a:lt1>
        <a:sysClr val="window" lastClr="FFFFFF"/>
      </a:lt1>
      <a:dk2>
        <a:srgbClr val="003AA9"/>
      </a:dk2>
      <a:lt2>
        <a:srgbClr val="DFE895"/>
      </a:lt2>
      <a:accent1>
        <a:srgbClr val="003AA9"/>
      </a:accent1>
      <a:accent2>
        <a:srgbClr val="B5CD00"/>
      </a:accent2>
      <a:accent3>
        <a:srgbClr val="43B02A"/>
      </a:accent3>
      <a:accent4>
        <a:srgbClr val="7EA6D7"/>
      </a:accent4>
      <a:accent5>
        <a:srgbClr val="DFE895"/>
      </a:accent5>
      <a:accent6>
        <a:srgbClr val="96D9A5"/>
      </a:accent6>
      <a:hlink>
        <a:srgbClr val="003AA9"/>
      </a:hlink>
      <a:folHlink>
        <a:srgbClr val="7EA6D7"/>
      </a:folHlink>
    </a:clrScheme>
    <a:fontScheme name="Fond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ávrh prezentace NZÚ 2021" id="{57388CCF-7A93-4211-A92A-C5D9C690F17B}" vid="{90344961-79DD-46FA-98C5-BE465A94B971}"/>
    </a:ext>
  </a:extLst>
</a:theme>
</file>

<file path=ppt/theme/theme3.xml><?xml version="1.0" encoding="utf-8"?>
<a:theme xmlns:a="http://schemas.openxmlformats.org/drawingml/2006/main" name="2_Motiv systému Office">
  <a:themeElements>
    <a:clrScheme name="Vlastní 2">
      <a:dk1>
        <a:sysClr val="windowText" lastClr="000000"/>
      </a:dk1>
      <a:lt1>
        <a:sysClr val="window" lastClr="FFFFFF"/>
      </a:lt1>
      <a:dk2>
        <a:srgbClr val="003AA9"/>
      </a:dk2>
      <a:lt2>
        <a:srgbClr val="DFE895"/>
      </a:lt2>
      <a:accent1>
        <a:srgbClr val="003AA9"/>
      </a:accent1>
      <a:accent2>
        <a:srgbClr val="B5CD00"/>
      </a:accent2>
      <a:accent3>
        <a:srgbClr val="43B02A"/>
      </a:accent3>
      <a:accent4>
        <a:srgbClr val="7EA6D7"/>
      </a:accent4>
      <a:accent5>
        <a:srgbClr val="DFE895"/>
      </a:accent5>
      <a:accent6>
        <a:srgbClr val="96D9A5"/>
      </a:accent6>
      <a:hlink>
        <a:srgbClr val="003AA9"/>
      </a:hlink>
      <a:folHlink>
        <a:srgbClr val="7EA6D7"/>
      </a:folHlink>
    </a:clrScheme>
    <a:fontScheme name="Fond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ávrh prezentace NZÚ 2021" id="{57388CCF-7A93-4211-A92A-C5D9C690F17B}" vid="{90344961-79DD-46FA-98C5-BE465A94B971}"/>
    </a:ext>
  </a:extLst>
</a:theme>
</file>

<file path=ppt/theme/theme4.xml><?xml version="1.0" encoding="utf-8"?>
<a:theme xmlns:a="http://schemas.openxmlformats.org/drawingml/2006/main" name="1_Motiv systému Office">
  <a:themeElements>
    <a:clrScheme name="Vlastní 2">
      <a:dk1>
        <a:sysClr val="windowText" lastClr="000000"/>
      </a:dk1>
      <a:lt1>
        <a:sysClr val="window" lastClr="FFFFFF"/>
      </a:lt1>
      <a:dk2>
        <a:srgbClr val="003AA9"/>
      </a:dk2>
      <a:lt2>
        <a:srgbClr val="DFE895"/>
      </a:lt2>
      <a:accent1>
        <a:srgbClr val="003AA9"/>
      </a:accent1>
      <a:accent2>
        <a:srgbClr val="B5CD00"/>
      </a:accent2>
      <a:accent3>
        <a:srgbClr val="43B02A"/>
      </a:accent3>
      <a:accent4>
        <a:srgbClr val="7EA6D7"/>
      </a:accent4>
      <a:accent5>
        <a:srgbClr val="DFE895"/>
      </a:accent5>
      <a:accent6>
        <a:srgbClr val="96D9A5"/>
      </a:accent6>
      <a:hlink>
        <a:srgbClr val="003AA9"/>
      </a:hlink>
      <a:folHlink>
        <a:srgbClr val="7EA6D7"/>
      </a:folHlink>
    </a:clrScheme>
    <a:fontScheme name="Fond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ávrh prezentace NZÚ 2021" id="{57388CCF-7A93-4211-A92A-C5D9C690F17B}" vid="{90344961-79DD-46FA-98C5-BE465A94B971}"/>
    </a:ext>
  </a:extLst>
</a:theme>
</file>

<file path=ppt/theme/theme5.xml><?xml version="1.0" encoding="utf-8"?>
<a:theme xmlns:a="http://schemas.openxmlformats.org/drawingml/2006/main" name="Motiv systému Office">
  <a:themeElements>
    <a:clrScheme name="Vlastní 2">
      <a:dk1>
        <a:sysClr val="windowText" lastClr="000000"/>
      </a:dk1>
      <a:lt1>
        <a:sysClr val="window" lastClr="FFFFFF"/>
      </a:lt1>
      <a:dk2>
        <a:srgbClr val="003AA9"/>
      </a:dk2>
      <a:lt2>
        <a:srgbClr val="DFE895"/>
      </a:lt2>
      <a:accent1>
        <a:srgbClr val="003AA9"/>
      </a:accent1>
      <a:accent2>
        <a:srgbClr val="B5CD00"/>
      </a:accent2>
      <a:accent3>
        <a:srgbClr val="43B02A"/>
      </a:accent3>
      <a:accent4>
        <a:srgbClr val="7EA6D7"/>
      </a:accent4>
      <a:accent5>
        <a:srgbClr val="DFE895"/>
      </a:accent5>
      <a:accent6>
        <a:srgbClr val="96D9A5"/>
      </a:accent6>
      <a:hlink>
        <a:srgbClr val="003AA9"/>
      </a:hlink>
      <a:folHlink>
        <a:srgbClr val="7EA6D7"/>
      </a:folHlink>
    </a:clrScheme>
    <a:fontScheme name="Fond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ávrh prezentace NZÚ 2021" id="{57388CCF-7A93-4211-A92A-C5D9C690F17B}" vid="{90344961-79DD-46FA-98C5-BE465A94B971}"/>
    </a:ext>
  </a:extLst>
</a:theme>
</file>

<file path=ppt/theme/theme6.xml><?xml version="1.0" encoding="utf-8"?>
<a:theme xmlns:a="http://schemas.openxmlformats.org/drawingml/2006/main" name="1_Motiv Office">
  <a:themeElements>
    <a:clrScheme name="Vlastní 4">
      <a:dk1>
        <a:srgbClr val="024F2F"/>
      </a:dk1>
      <a:lt1>
        <a:srgbClr val="FFFFFF"/>
      </a:lt1>
      <a:dk2>
        <a:srgbClr val="024F2F"/>
      </a:dk2>
      <a:lt2>
        <a:srgbClr val="73767D"/>
      </a:lt2>
      <a:accent1>
        <a:srgbClr val="024F2F"/>
      </a:accent1>
      <a:accent2>
        <a:srgbClr val="A9D15B"/>
      </a:accent2>
      <a:accent3>
        <a:srgbClr val="2DA343"/>
      </a:accent3>
      <a:accent4>
        <a:srgbClr val="73767D"/>
      </a:accent4>
      <a:accent5>
        <a:srgbClr val="024F2F"/>
      </a:accent5>
      <a:accent6>
        <a:srgbClr val="70AD47"/>
      </a:accent6>
      <a:hlink>
        <a:srgbClr val="0563C1"/>
      </a:hlink>
      <a:folHlink>
        <a:srgbClr val="954F72"/>
      </a:folHlink>
    </a:clrScheme>
    <a:fontScheme name="Fond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stretch>
            <a:fillRect l="-21000" r="-21000"/>
          </a:stretch>
        </a:blipFill>
      </a:spPr>
      <a:bodyPr/>
      <a:lstStyle>
        <a:defPPr algn="l">
          <a:defRPr dirty="0"/>
        </a:defPPr>
      </a:lstStyle>
      <a:style>
        <a:lnRef idx="2">
          <a:schemeClr val="lt1">
            <a:hueOff val="0"/>
            <a:satOff val="0"/>
            <a:lumOff val="0"/>
            <a:alphaOff val="0"/>
          </a:schemeClr>
        </a:lnRef>
        <a:fillRef idx="1">
          <a:scrgbClr r="0" g="0" b="0"/>
        </a:fillRef>
        <a:effectRef idx="0">
          <a:schemeClr val="accent3">
            <a:tint val="50000"/>
            <a:hueOff val="0"/>
            <a:satOff val="0"/>
            <a:lumOff val="0"/>
            <a:alphaOff val="0"/>
          </a:schemeClr>
        </a:effectRef>
        <a:fontRef idx="minor">
          <a:schemeClr val="lt1">
            <a:hueOff val="0"/>
            <a:satOff val="0"/>
            <a:lumOff val="0"/>
            <a:alphaOff val="0"/>
          </a:schemeClr>
        </a:fontRef>
      </a:style>
    </a:spDef>
    <a:txDef>
      <a:spPr/>
      <a:bodyPr vert="horz" lIns="91440" tIns="45720" rIns="91440" bIns="45720" rtlCol="0" anchor="t">
        <a:normAutofit/>
      </a:bodyPr>
      <a:lstStyle>
        <a:defPPr algn="l">
          <a:defRPr sz="3600" dirty="0" err="1"/>
        </a:defPPr>
      </a:lstStyle>
    </a:txDef>
  </a:objectDefaults>
  <a:extraClrSchemeLst/>
  <a:extLst>
    <a:ext uri="{05A4C25C-085E-4340-85A3-A5531E510DB2}">
      <thm15:themeFamily xmlns:thm15="http://schemas.microsoft.com/office/thememl/2012/main" name="SFŽP ČR_prezentace_16-9" id="{2BA6B87A-BDE8-45C3-AD6D-7584D16F57D4}" vid="{936D27BA-F5F7-4FAB-9A8D-5DE3505398D5}"/>
    </a:ext>
  </a:extLst>
</a:theme>
</file>

<file path=ppt/theme/theme7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Zeleno-žlutá">
    <a:dk1>
      <a:sysClr val="windowText" lastClr="000000"/>
    </a:dk1>
    <a:lt1>
      <a:sysClr val="window" lastClr="FFFFFF"/>
    </a:lt1>
    <a:dk2>
      <a:srgbClr val="455F51"/>
    </a:dk2>
    <a:lt2>
      <a:srgbClr val="E2DFCC"/>
    </a:lt2>
    <a:accent1>
      <a:srgbClr val="99CB38"/>
    </a:accent1>
    <a:accent2>
      <a:srgbClr val="63A537"/>
    </a:accent2>
    <a:accent3>
      <a:srgbClr val="37A76F"/>
    </a:accent3>
    <a:accent4>
      <a:srgbClr val="44C1A3"/>
    </a:accent4>
    <a:accent5>
      <a:srgbClr val="4EB3CF"/>
    </a:accent5>
    <a:accent6>
      <a:srgbClr val="51C3F9"/>
    </a:accent6>
    <a:hlink>
      <a:srgbClr val="EE7B08"/>
    </a:hlink>
    <a:folHlink>
      <a:srgbClr val="977B2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Zeleno-žlutá">
    <a:dk1>
      <a:sysClr val="windowText" lastClr="000000"/>
    </a:dk1>
    <a:lt1>
      <a:sysClr val="window" lastClr="FFFFFF"/>
    </a:lt1>
    <a:dk2>
      <a:srgbClr val="455F51"/>
    </a:dk2>
    <a:lt2>
      <a:srgbClr val="E2DFCC"/>
    </a:lt2>
    <a:accent1>
      <a:srgbClr val="99CB38"/>
    </a:accent1>
    <a:accent2>
      <a:srgbClr val="63A537"/>
    </a:accent2>
    <a:accent3>
      <a:srgbClr val="37A76F"/>
    </a:accent3>
    <a:accent4>
      <a:srgbClr val="44C1A3"/>
    </a:accent4>
    <a:accent5>
      <a:srgbClr val="4EB3CF"/>
    </a:accent5>
    <a:accent6>
      <a:srgbClr val="51C3F9"/>
    </a:accent6>
    <a:hlink>
      <a:srgbClr val="EE7B08"/>
    </a:hlink>
    <a:folHlink>
      <a:srgbClr val="977B2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Zeleno-žlutá">
    <a:dk1>
      <a:sysClr val="windowText" lastClr="000000"/>
    </a:dk1>
    <a:lt1>
      <a:sysClr val="window" lastClr="FFFFFF"/>
    </a:lt1>
    <a:dk2>
      <a:srgbClr val="455F51"/>
    </a:dk2>
    <a:lt2>
      <a:srgbClr val="E2DFCC"/>
    </a:lt2>
    <a:accent1>
      <a:srgbClr val="99CB38"/>
    </a:accent1>
    <a:accent2>
      <a:srgbClr val="63A537"/>
    </a:accent2>
    <a:accent3>
      <a:srgbClr val="37A76F"/>
    </a:accent3>
    <a:accent4>
      <a:srgbClr val="44C1A3"/>
    </a:accent4>
    <a:accent5>
      <a:srgbClr val="4EB3CF"/>
    </a:accent5>
    <a:accent6>
      <a:srgbClr val="51C3F9"/>
    </a:accent6>
    <a:hlink>
      <a:srgbClr val="EE7B08"/>
    </a:hlink>
    <a:folHlink>
      <a:srgbClr val="977B2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Zeleno-žlutá">
    <a:dk1>
      <a:sysClr val="windowText" lastClr="000000"/>
    </a:dk1>
    <a:lt1>
      <a:sysClr val="window" lastClr="FFFFFF"/>
    </a:lt1>
    <a:dk2>
      <a:srgbClr val="455F51"/>
    </a:dk2>
    <a:lt2>
      <a:srgbClr val="E2DFCC"/>
    </a:lt2>
    <a:accent1>
      <a:srgbClr val="99CB38"/>
    </a:accent1>
    <a:accent2>
      <a:srgbClr val="63A537"/>
    </a:accent2>
    <a:accent3>
      <a:srgbClr val="37A76F"/>
    </a:accent3>
    <a:accent4>
      <a:srgbClr val="44C1A3"/>
    </a:accent4>
    <a:accent5>
      <a:srgbClr val="4EB3CF"/>
    </a:accent5>
    <a:accent6>
      <a:srgbClr val="51C3F9"/>
    </a:accent6>
    <a:hlink>
      <a:srgbClr val="EE7B08"/>
    </a:hlink>
    <a:folHlink>
      <a:srgbClr val="977B2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Vlastní 4">
    <a:dk1>
      <a:srgbClr val="024F2F"/>
    </a:dk1>
    <a:lt1>
      <a:srgbClr val="FFFFFF"/>
    </a:lt1>
    <a:dk2>
      <a:srgbClr val="024F2F"/>
    </a:dk2>
    <a:lt2>
      <a:srgbClr val="73767D"/>
    </a:lt2>
    <a:accent1>
      <a:srgbClr val="024F2F"/>
    </a:accent1>
    <a:accent2>
      <a:srgbClr val="A9D15B"/>
    </a:accent2>
    <a:accent3>
      <a:srgbClr val="2DA343"/>
    </a:accent3>
    <a:accent4>
      <a:srgbClr val="73767D"/>
    </a:accent4>
    <a:accent5>
      <a:srgbClr val="024F2F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Vlastní 4">
    <a:dk1>
      <a:srgbClr val="024F2F"/>
    </a:dk1>
    <a:lt1>
      <a:srgbClr val="FFFFFF"/>
    </a:lt1>
    <a:dk2>
      <a:srgbClr val="024F2F"/>
    </a:dk2>
    <a:lt2>
      <a:srgbClr val="73767D"/>
    </a:lt2>
    <a:accent1>
      <a:srgbClr val="024F2F"/>
    </a:accent1>
    <a:accent2>
      <a:srgbClr val="A9D15B"/>
    </a:accent2>
    <a:accent3>
      <a:srgbClr val="2DA343"/>
    </a:accent3>
    <a:accent4>
      <a:srgbClr val="73767D"/>
    </a:accent4>
    <a:accent5>
      <a:srgbClr val="024F2F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789</Words>
  <Application>Microsoft Office PowerPoint</Application>
  <PresentationFormat>Vlastní</PresentationFormat>
  <Paragraphs>187</Paragraphs>
  <Slides>23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13</vt:i4>
      </vt:variant>
      <vt:variant>
        <vt:lpstr>Motiv</vt:lpstr>
      </vt:variant>
      <vt:variant>
        <vt:i4>6</vt:i4>
      </vt:variant>
      <vt:variant>
        <vt:lpstr>Nadpisy snímků</vt:lpstr>
      </vt:variant>
      <vt:variant>
        <vt:i4>23</vt:i4>
      </vt:variant>
    </vt:vector>
  </HeadingPairs>
  <TitlesOfParts>
    <vt:vector size="42" baseType="lpstr">
      <vt:lpstr>Aptos</vt:lpstr>
      <vt:lpstr>Open Sans</vt:lpstr>
      <vt:lpstr>Roboto Condensed Heavy</vt:lpstr>
      <vt:lpstr>Wingdings</vt:lpstr>
      <vt:lpstr>Segoe UI</vt:lpstr>
      <vt:lpstr>Roboto Condensed Bold</vt:lpstr>
      <vt:lpstr>Roboto Bold</vt:lpstr>
      <vt:lpstr>Arial</vt:lpstr>
      <vt:lpstr>Times New Roman</vt:lpstr>
      <vt:lpstr>Calibri</vt:lpstr>
      <vt:lpstr>Roboto Condensed Ultra-Bold</vt:lpstr>
      <vt:lpstr>Roboto</vt:lpstr>
      <vt:lpstr>Roboto Heavy</vt:lpstr>
      <vt:lpstr>Office Theme</vt:lpstr>
      <vt:lpstr>3_Motiv systému Office</vt:lpstr>
      <vt:lpstr>2_Motiv systému Office</vt:lpstr>
      <vt:lpstr>1_Motiv systému Office</vt:lpstr>
      <vt:lpstr>Motiv systému Office</vt:lpstr>
      <vt:lpstr>1_Motiv Office</vt:lpstr>
      <vt:lpstr>Prezentace aplikace PowerPoint</vt:lpstr>
      <vt:lpstr>Prezentace aplikace PowerPoint</vt:lpstr>
      <vt:lpstr>Prezentace aplikace PowerPoint</vt:lpstr>
      <vt:lpstr>Prezentace aplikace PowerPoint</vt:lpstr>
      <vt:lpstr>Výzvy programu NZÚ od 2025</vt:lpstr>
      <vt:lpstr>Vývoj počtu přijatých žádostí celkem </vt:lpstr>
      <vt:lpstr>Přijaté žádosti – rozdělení podle aktivit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Základní podmínky – fyzické a právnické osoby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Renotour Prague master PPT</dc:title>
  <dc:creator>matrika</dc:creator>
  <cp:lastModifiedBy>Eva Tlapáková</cp:lastModifiedBy>
  <cp:revision>21</cp:revision>
  <dcterms:created xsi:type="dcterms:W3CDTF">2006-08-16T00:00:00Z</dcterms:created>
  <dcterms:modified xsi:type="dcterms:W3CDTF">2025-03-27T20:05:40Z</dcterms:modified>
  <dc:identifier>DAGhU3Xx9KQ</dc:identifier>
</cp:coreProperties>
</file>