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25"/>
  </p:notesMasterIdLst>
  <p:handoutMasterIdLst>
    <p:handoutMasterId r:id="rId26"/>
  </p:handoutMasterIdLst>
  <p:sldIdLst>
    <p:sldId id="256" r:id="rId2"/>
    <p:sldId id="279" r:id="rId3"/>
    <p:sldId id="300" r:id="rId4"/>
    <p:sldId id="280" r:id="rId5"/>
    <p:sldId id="281" r:id="rId6"/>
    <p:sldId id="282" r:id="rId7"/>
    <p:sldId id="283" r:id="rId8"/>
    <p:sldId id="284" r:id="rId9"/>
    <p:sldId id="285" r:id="rId10"/>
    <p:sldId id="286" r:id="rId11"/>
    <p:sldId id="287" r:id="rId12"/>
    <p:sldId id="288" r:id="rId13"/>
    <p:sldId id="290" r:id="rId14"/>
    <p:sldId id="291" r:id="rId15"/>
    <p:sldId id="292" r:id="rId16"/>
    <p:sldId id="293" r:id="rId17"/>
    <p:sldId id="294" r:id="rId18"/>
    <p:sldId id="295" r:id="rId19"/>
    <p:sldId id="296" r:id="rId20"/>
    <p:sldId id="297" r:id="rId21"/>
    <p:sldId id="298" r:id="rId22"/>
    <p:sldId id="299" r:id="rId23"/>
    <p:sldId id="259" r:id="rId24"/>
  </p:sldIdLst>
  <p:sldSz cx="9144000" cy="6858000" type="screen4x3"/>
  <p:notesSz cx="6742113" cy="9872663"/>
  <p:defaultTextStyle>
    <a:defPPr>
      <a:defRPr lang="cs-CZ"/>
    </a:defPPr>
    <a:lvl1pPr algn="l" rtl="0" eaLnBrk="0" fontAlgn="base" hangingPunct="0">
      <a:spcBef>
        <a:spcPct val="0"/>
      </a:spcBef>
      <a:spcAft>
        <a:spcPct val="0"/>
      </a:spcAft>
      <a:defRPr sz="1600" b="1" kern="1200">
        <a:solidFill>
          <a:srgbClr val="004A8D"/>
        </a:solidFill>
        <a:latin typeface="Arial" panose="020B0604020202020204" pitchFamily="34" charset="0"/>
        <a:ea typeface="+mn-ea"/>
        <a:cs typeface="+mn-cs"/>
      </a:defRPr>
    </a:lvl1pPr>
    <a:lvl2pPr marL="457200" algn="l" rtl="0" eaLnBrk="0" fontAlgn="base" hangingPunct="0">
      <a:spcBef>
        <a:spcPct val="0"/>
      </a:spcBef>
      <a:spcAft>
        <a:spcPct val="0"/>
      </a:spcAft>
      <a:defRPr sz="1600" b="1" kern="1200">
        <a:solidFill>
          <a:srgbClr val="004A8D"/>
        </a:solidFill>
        <a:latin typeface="Arial" panose="020B0604020202020204" pitchFamily="34" charset="0"/>
        <a:ea typeface="+mn-ea"/>
        <a:cs typeface="+mn-cs"/>
      </a:defRPr>
    </a:lvl2pPr>
    <a:lvl3pPr marL="914400" algn="l" rtl="0" eaLnBrk="0" fontAlgn="base" hangingPunct="0">
      <a:spcBef>
        <a:spcPct val="0"/>
      </a:spcBef>
      <a:spcAft>
        <a:spcPct val="0"/>
      </a:spcAft>
      <a:defRPr sz="1600" b="1" kern="1200">
        <a:solidFill>
          <a:srgbClr val="004A8D"/>
        </a:solidFill>
        <a:latin typeface="Arial" panose="020B0604020202020204" pitchFamily="34" charset="0"/>
        <a:ea typeface="+mn-ea"/>
        <a:cs typeface="+mn-cs"/>
      </a:defRPr>
    </a:lvl3pPr>
    <a:lvl4pPr marL="1371600" algn="l" rtl="0" eaLnBrk="0" fontAlgn="base" hangingPunct="0">
      <a:spcBef>
        <a:spcPct val="0"/>
      </a:spcBef>
      <a:spcAft>
        <a:spcPct val="0"/>
      </a:spcAft>
      <a:defRPr sz="1600" b="1" kern="1200">
        <a:solidFill>
          <a:srgbClr val="004A8D"/>
        </a:solidFill>
        <a:latin typeface="Arial" panose="020B0604020202020204" pitchFamily="34" charset="0"/>
        <a:ea typeface="+mn-ea"/>
        <a:cs typeface="+mn-cs"/>
      </a:defRPr>
    </a:lvl4pPr>
    <a:lvl5pPr marL="1828800" algn="l" rtl="0" eaLnBrk="0" fontAlgn="base" hangingPunct="0">
      <a:spcBef>
        <a:spcPct val="0"/>
      </a:spcBef>
      <a:spcAft>
        <a:spcPct val="0"/>
      </a:spcAft>
      <a:defRPr sz="1600" b="1" kern="1200">
        <a:solidFill>
          <a:srgbClr val="004A8D"/>
        </a:solidFill>
        <a:latin typeface="Arial" panose="020B0604020202020204" pitchFamily="34" charset="0"/>
        <a:ea typeface="+mn-ea"/>
        <a:cs typeface="+mn-cs"/>
      </a:defRPr>
    </a:lvl5pPr>
    <a:lvl6pPr marL="2286000" algn="l" defTabSz="914400" rtl="0" eaLnBrk="1" latinLnBrk="0" hangingPunct="1">
      <a:defRPr sz="1600" b="1" kern="1200">
        <a:solidFill>
          <a:srgbClr val="004A8D"/>
        </a:solidFill>
        <a:latin typeface="Arial" panose="020B0604020202020204" pitchFamily="34" charset="0"/>
        <a:ea typeface="+mn-ea"/>
        <a:cs typeface="+mn-cs"/>
      </a:defRPr>
    </a:lvl6pPr>
    <a:lvl7pPr marL="2743200" algn="l" defTabSz="914400" rtl="0" eaLnBrk="1" latinLnBrk="0" hangingPunct="1">
      <a:defRPr sz="1600" b="1" kern="1200">
        <a:solidFill>
          <a:srgbClr val="004A8D"/>
        </a:solidFill>
        <a:latin typeface="Arial" panose="020B0604020202020204" pitchFamily="34" charset="0"/>
        <a:ea typeface="+mn-ea"/>
        <a:cs typeface="+mn-cs"/>
      </a:defRPr>
    </a:lvl7pPr>
    <a:lvl8pPr marL="3200400" algn="l" defTabSz="914400" rtl="0" eaLnBrk="1" latinLnBrk="0" hangingPunct="1">
      <a:defRPr sz="1600" b="1" kern="1200">
        <a:solidFill>
          <a:srgbClr val="004A8D"/>
        </a:solidFill>
        <a:latin typeface="Arial" panose="020B0604020202020204" pitchFamily="34" charset="0"/>
        <a:ea typeface="+mn-ea"/>
        <a:cs typeface="+mn-cs"/>
      </a:defRPr>
    </a:lvl8pPr>
    <a:lvl9pPr marL="3657600" algn="l" defTabSz="914400" rtl="0" eaLnBrk="1" latinLnBrk="0" hangingPunct="1">
      <a:defRPr sz="1600" b="1" kern="1200">
        <a:solidFill>
          <a:srgbClr val="004A8D"/>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10">
          <p15:clr>
            <a:srgbClr val="A4A3A4"/>
          </p15:clr>
        </p15:guide>
        <p15:guide id="2" pos="212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3174"/>
    <a:srgbClr val="90A2E2"/>
    <a:srgbClr val="003300"/>
    <a:srgbClr val="606C7C"/>
    <a:srgbClr val="002776"/>
    <a:srgbClr val="F29400"/>
    <a:srgbClr val="FFFFFF"/>
    <a:srgbClr val="FF7DA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91" autoAdjust="0"/>
    <p:restoredTop sz="90985" autoAdjust="0"/>
  </p:normalViewPr>
  <p:slideViewPr>
    <p:cSldViewPr>
      <p:cViewPr varScale="1">
        <p:scale>
          <a:sx n="69" d="100"/>
          <a:sy n="69" d="100"/>
        </p:scale>
        <p:origin x="1674" y="6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101" d="100"/>
          <a:sy n="101" d="100"/>
        </p:scale>
        <p:origin x="-3492" y="-108"/>
      </p:cViewPr>
      <p:guideLst>
        <p:guide orient="horz" pos="3110"/>
        <p:guide pos="212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b="0" i="1">
                <a:solidFill>
                  <a:srgbClr val="FF6600"/>
                </a:solidFill>
                <a:latin typeface="Arial Narrow" pitchFamily="34" charset="0"/>
              </a:defRPr>
            </a:lvl1pPr>
          </a:lstStyle>
          <a:p>
            <a:pPr>
              <a:defRPr/>
            </a:pPr>
            <a:endParaRPr lang="cs-CZ"/>
          </a:p>
        </p:txBody>
      </p:sp>
      <p:sp>
        <p:nvSpPr>
          <p:cNvPr id="10243" name="Rectangle 3"/>
          <p:cNvSpPr>
            <a:spLocks noGrp="1" noChangeArrowheads="1"/>
          </p:cNvSpPr>
          <p:nvPr>
            <p:ph type="dt" sz="quarter"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b="0" i="1">
                <a:solidFill>
                  <a:srgbClr val="FF6600"/>
                </a:solidFill>
                <a:latin typeface="Arial Narrow" pitchFamily="34" charset="0"/>
              </a:defRPr>
            </a:lvl1pPr>
          </a:lstStyle>
          <a:p>
            <a:pPr>
              <a:defRPr/>
            </a:pPr>
            <a:endParaRPr lang="cs-CZ"/>
          </a:p>
        </p:txBody>
      </p:sp>
      <p:sp>
        <p:nvSpPr>
          <p:cNvPr id="10244" name="Rectangle 4"/>
          <p:cNvSpPr>
            <a:spLocks noGrp="1" noChangeArrowheads="1"/>
          </p:cNvSpPr>
          <p:nvPr>
            <p:ph type="ftr" sz="quarter" idx="2"/>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b="0" i="1">
                <a:solidFill>
                  <a:srgbClr val="FF6600"/>
                </a:solidFill>
                <a:latin typeface="Arial Narrow" pitchFamily="34" charset="0"/>
              </a:defRPr>
            </a:lvl1pPr>
          </a:lstStyle>
          <a:p>
            <a:pPr>
              <a:defRPr/>
            </a:pPr>
            <a:endParaRPr lang="cs-CZ"/>
          </a:p>
        </p:txBody>
      </p:sp>
      <p:sp>
        <p:nvSpPr>
          <p:cNvPr id="10245" name="Rectangle 5"/>
          <p:cNvSpPr>
            <a:spLocks noGrp="1" noChangeArrowheads="1"/>
          </p:cNvSpPr>
          <p:nvPr>
            <p:ph type="sldNum" sz="quarter" idx="3"/>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b="0" i="1">
                <a:solidFill>
                  <a:srgbClr val="FF6600"/>
                </a:solidFill>
                <a:latin typeface="Arial Narrow" panose="020B0606020202030204" pitchFamily="34" charset="0"/>
              </a:defRPr>
            </a:lvl1pPr>
          </a:lstStyle>
          <a:p>
            <a:pPr>
              <a:defRPr/>
            </a:pPr>
            <a:fld id="{08CF92B7-CBBA-4283-824B-170D21EF0D66}" type="slidenum">
              <a:rPr lang="cs-CZ" altLang="cs-CZ"/>
              <a:pPr>
                <a:defRPr/>
              </a:pPr>
              <a:t>‹#›</a:t>
            </a:fld>
            <a:endParaRPr lang="cs-CZ" altLang="cs-CZ"/>
          </a:p>
        </p:txBody>
      </p:sp>
    </p:spTree>
    <p:extLst>
      <p:ext uri="{BB962C8B-B14F-4D97-AF65-F5344CB8AC3E}">
        <p14:creationId xmlns:p14="http://schemas.microsoft.com/office/powerpoint/2010/main" val="16376390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solidFill>
                  <a:srgbClr val="333399"/>
                </a:solidFill>
                <a:latin typeface="Arial Narrow" pitchFamily="34" charset="0"/>
              </a:defRPr>
            </a:lvl1pPr>
          </a:lstStyle>
          <a:p>
            <a:pPr>
              <a:defRPr/>
            </a:pPr>
            <a:endParaRPr lang="cs-CZ"/>
          </a:p>
        </p:txBody>
      </p:sp>
      <p:sp>
        <p:nvSpPr>
          <p:cNvPr id="7171" name="Rectangle 3"/>
          <p:cNvSpPr>
            <a:spLocks noGrp="1" noChangeArrowheads="1"/>
          </p:cNvSpPr>
          <p:nvPr>
            <p:ph type="dt" idx="1"/>
          </p:nvPr>
        </p:nvSpPr>
        <p:spPr bwMode="auto">
          <a:xfrm>
            <a:off x="3821113" y="0"/>
            <a:ext cx="2921000" cy="4937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solidFill>
                  <a:srgbClr val="333399"/>
                </a:solidFill>
                <a:latin typeface="Arial Narrow" pitchFamily="34" charset="0"/>
              </a:defRPr>
            </a:lvl1pPr>
          </a:lstStyle>
          <a:p>
            <a:pPr>
              <a:defRPr/>
            </a:pPr>
            <a:endParaRPr lang="cs-CZ"/>
          </a:p>
        </p:txBody>
      </p:sp>
      <p:sp>
        <p:nvSpPr>
          <p:cNvPr id="3076" name="Rectangle 4"/>
          <p:cNvSpPr>
            <a:spLocks noGrp="1" noRot="1" noChangeAspect="1" noChangeArrowheads="1" noTextEdit="1"/>
          </p:cNvSpPr>
          <p:nvPr>
            <p:ph type="sldImg" idx="2"/>
          </p:nvPr>
        </p:nvSpPr>
        <p:spPr bwMode="auto">
          <a:xfrm>
            <a:off x="901700" y="739775"/>
            <a:ext cx="4938713" cy="37036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173" name="Rectangle 5"/>
          <p:cNvSpPr>
            <a:spLocks noGrp="1" noChangeArrowheads="1"/>
          </p:cNvSpPr>
          <p:nvPr>
            <p:ph type="body" sz="quarter" idx="3"/>
          </p:nvPr>
        </p:nvSpPr>
        <p:spPr bwMode="auto">
          <a:xfrm>
            <a:off x="898525" y="4689475"/>
            <a:ext cx="4945063" cy="444341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noProof="0" smtClean="0"/>
              <a:t>Klepnutím lze upravit styly předlohy textu.</a:t>
            </a:r>
          </a:p>
          <a:p>
            <a:pPr lvl="1"/>
            <a:r>
              <a:rPr lang="cs-CZ" noProof="0" smtClean="0"/>
              <a:t>Druhá úroveň</a:t>
            </a:r>
          </a:p>
          <a:p>
            <a:pPr lvl="2"/>
            <a:r>
              <a:rPr lang="cs-CZ" noProof="0" smtClean="0"/>
              <a:t>Třetí úroveň</a:t>
            </a:r>
          </a:p>
          <a:p>
            <a:pPr lvl="3"/>
            <a:r>
              <a:rPr lang="cs-CZ" noProof="0" smtClean="0"/>
              <a:t>Čtvrtá úroveň</a:t>
            </a:r>
          </a:p>
          <a:p>
            <a:pPr lvl="4"/>
            <a:r>
              <a:rPr lang="cs-CZ" noProof="0" smtClean="0"/>
              <a:t>Pátá úroveň</a:t>
            </a:r>
          </a:p>
        </p:txBody>
      </p:sp>
      <p:sp>
        <p:nvSpPr>
          <p:cNvPr id="7174" name="Rectangle 6"/>
          <p:cNvSpPr>
            <a:spLocks noGrp="1" noChangeArrowheads="1"/>
          </p:cNvSpPr>
          <p:nvPr>
            <p:ph type="ftr" sz="quarter" idx="4"/>
          </p:nvPr>
        </p:nvSpPr>
        <p:spPr bwMode="auto">
          <a:xfrm>
            <a:off x="0"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solidFill>
                  <a:srgbClr val="333399"/>
                </a:solidFill>
                <a:latin typeface="Arial Narrow" pitchFamily="34" charset="0"/>
              </a:defRPr>
            </a:lvl1pPr>
          </a:lstStyle>
          <a:p>
            <a:pPr>
              <a:defRPr/>
            </a:pPr>
            <a:endParaRPr lang="cs-CZ"/>
          </a:p>
        </p:txBody>
      </p:sp>
      <p:sp>
        <p:nvSpPr>
          <p:cNvPr id="7175" name="Rectangle 7"/>
          <p:cNvSpPr>
            <a:spLocks noGrp="1" noChangeArrowheads="1"/>
          </p:cNvSpPr>
          <p:nvPr>
            <p:ph type="sldNum" sz="quarter" idx="5"/>
          </p:nvPr>
        </p:nvSpPr>
        <p:spPr bwMode="auto">
          <a:xfrm>
            <a:off x="3821113" y="9378950"/>
            <a:ext cx="2921000" cy="49371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solidFill>
                  <a:srgbClr val="333399"/>
                </a:solidFill>
                <a:latin typeface="Arial Narrow" panose="020B0606020202030204" pitchFamily="34" charset="0"/>
              </a:defRPr>
            </a:lvl1pPr>
          </a:lstStyle>
          <a:p>
            <a:pPr>
              <a:defRPr/>
            </a:pPr>
            <a:fld id="{0911C3F2-FB5F-40BD-B114-15225D41E5DD}" type="slidenum">
              <a:rPr lang="cs-CZ" altLang="cs-CZ"/>
              <a:pPr>
                <a:defRPr/>
              </a:pPr>
              <a:t>‹#›</a:t>
            </a:fld>
            <a:endParaRPr lang="cs-CZ" altLang="cs-CZ"/>
          </a:p>
        </p:txBody>
      </p:sp>
    </p:spTree>
    <p:extLst>
      <p:ext uri="{BB962C8B-B14F-4D97-AF65-F5344CB8AC3E}">
        <p14:creationId xmlns:p14="http://schemas.microsoft.com/office/powerpoint/2010/main" val="189963722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Zástupný symbol pro obrázek snímku 1"/>
          <p:cNvSpPr>
            <a:spLocks noGrp="1" noRot="1" noChangeAspect="1" noTextEdit="1"/>
          </p:cNvSpPr>
          <p:nvPr>
            <p:ph type="sldImg"/>
          </p:nvPr>
        </p:nvSpPr>
        <p:spPr>
          <a:ln/>
        </p:spPr>
      </p:sp>
      <p:sp>
        <p:nvSpPr>
          <p:cNvPr id="614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p>
        </p:txBody>
      </p:sp>
      <p:sp>
        <p:nvSpPr>
          <p:cNvPr id="614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fld id="{B88C33A0-D573-45DD-8630-7D765A1C6AB2}" type="slidenum">
              <a:rPr lang="cs-CZ" altLang="cs-CZ" sz="1200" smtClean="0">
                <a:solidFill>
                  <a:srgbClr val="333399"/>
                </a:solidFill>
                <a:latin typeface="Arial Narrow" panose="020B0606020202030204" pitchFamily="34" charset="0"/>
              </a:rPr>
              <a:pPr/>
              <a:t>1</a:t>
            </a:fld>
            <a:endParaRPr lang="cs-CZ" altLang="cs-CZ" sz="1200" smtClean="0">
              <a:solidFill>
                <a:srgbClr val="333399"/>
              </a:solidFill>
              <a:latin typeface="Arial Narrow" panose="020B0606020202030204" pitchFamily="34" charset="0"/>
            </a:endParaRPr>
          </a:p>
        </p:txBody>
      </p:sp>
    </p:spTree>
    <p:extLst>
      <p:ext uri="{BB962C8B-B14F-4D97-AF65-F5344CB8AC3E}">
        <p14:creationId xmlns:p14="http://schemas.microsoft.com/office/powerpoint/2010/main" val="6268959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Zástupný symbol pro obrázek snímku 1"/>
          <p:cNvSpPr>
            <a:spLocks noGrp="1" noRot="1" noChangeAspect="1" noTextEdit="1"/>
          </p:cNvSpPr>
          <p:nvPr>
            <p:ph type="sldImg"/>
          </p:nvPr>
        </p:nvSpPr>
        <p:spPr>
          <a:ln/>
        </p:spPr>
      </p:sp>
      <p:sp>
        <p:nvSpPr>
          <p:cNvPr id="8195"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p>
        </p:txBody>
      </p:sp>
      <p:sp>
        <p:nvSpPr>
          <p:cNvPr id="8196"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fld id="{0F435621-EF5B-4856-A1C2-918591E90A26}" type="slidenum">
              <a:rPr lang="cs-CZ" altLang="cs-CZ" sz="1200" smtClean="0">
                <a:solidFill>
                  <a:srgbClr val="333399"/>
                </a:solidFill>
                <a:latin typeface="Arial Narrow" panose="020B0606020202030204" pitchFamily="34" charset="0"/>
              </a:rPr>
              <a:pPr/>
              <a:t>2</a:t>
            </a:fld>
            <a:endParaRPr lang="cs-CZ" altLang="cs-CZ" sz="1200" smtClean="0">
              <a:solidFill>
                <a:srgbClr val="333399"/>
              </a:solidFill>
              <a:latin typeface="Arial Narrow" panose="020B0606020202030204" pitchFamily="34" charset="0"/>
            </a:endParaRPr>
          </a:p>
        </p:txBody>
      </p:sp>
    </p:spTree>
    <p:extLst>
      <p:ext uri="{BB962C8B-B14F-4D97-AF65-F5344CB8AC3E}">
        <p14:creationId xmlns:p14="http://schemas.microsoft.com/office/powerpoint/2010/main" val="312519107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Zástupný symbol pro obrázek snímku 1"/>
          <p:cNvSpPr>
            <a:spLocks noGrp="1" noRot="1" noChangeAspect="1" noTextEdit="1"/>
          </p:cNvSpPr>
          <p:nvPr>
            <p:ph type="sldImg"/>
          </p:nvPr>
        </p:nvSpPr>
        <p:spPr>
          <a:ln/>
        </p:spPr>
      </p:sp>
      <p:sp>
        <p:nvSpPr>
          <p:cNvPr id="10243"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p>
        </p:txBody>
      </p:sp>
      <p:sp>
        <p:nvSpPr>
          <p:cNvPr id="10244"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fld id="{7B6D8841-906E-4C2D-8A75-1FA2B2A1B707}" type="slidenum">
              <a:rPr lang="cs-CZ" altLang="cs-CZ" sz="1200" smtClean="0">
                <a:solidFill>
                  <a:srgbClr val="333399"/>
                </a:solidFill>
                <a:latin typeface="Arial Narrow" panose="020B0606020202030204" pitchFamily="34" charset="0"/>
              </a:rPr>
              <a:pPr/>
              <a:t>3</a:t>
            </a:fld>
            <a:endParaRPr lang="cs-CZ" altLang="cs-CZ" sz="1200" smtClean="0">
              <a:solidFill>
                <a:srgbClr val="333399"/>
              </a:solidFill>
              <a:latin typeface="Arial Narrow" panose="020B0606020202030204" pitchFamily="34" charset="0"/>
            </a:endParaRPr>
          </a:p>
        </p:txBody>
      </p:sp>
    </p:spTree>
    <p:extLst>
      <p:ext uri="{BB962C8B-B14F-4D97-AF65-F5344CB8AC3E}">
        <p14:creationId xmlns:p14="http://schemas.microsoft.com/office/powerpoint/2010/main" val="7753268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Zástupný symbol pro obrázek snímku 1"/>
          <p:cNvSpPr>
            <a:spLocks noGrp="1" noRot="1" noChangeAspect="1" noTextEdit="1"/>
          </p:cNvSpPr>
          <p:nvPr>
            <p:ph type="sldImg"/>
          </p:nvPr>
        </p:nvSpPr>
        <p:spPr>
          <a:ln/>
        </p:spPr>
      </p:sp>
      <p:sp>
        <p:nvSpPr>
          <p:cNvPr id="31747" name="Zástupný symbol pro poznámky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cs-CZ" altLang="cs-CZ" smtClean="0"/>
          </a:p>
        </p:txBody>
      </p:sp>
      <p:sp>
        <p:nvSpPr>
          <p:cNvPr id="31748" name="Zástupný symbol pro číslo snímku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fld id="{7AC29A99-1962-45D4-9E75-564D4ACA4BE2}" type="slidenum">
              <a:rPr lang="cs-CZ" altLang="cs-CZ" sz="1200" smtClean="0">
                <a:solidFill>
                  <a:srgbClr val="333399"/>
                </a:solidFill>
                <a:latin typeface="Arial Narrow" panose="020B0606020202030204" pitchFamily="34" charset="0"/>
              </a:rPr>
              <a:pPr/>
              <a:t>23</a:t>
            </a:fld>
            <a:endParaRPr lang="cs-CZ" altLang="cs-CZ" sz="1200" smtClean="0">
              <a:solidFill>
                <a:srgbClr val="333399"/>
              </a:solidFill>
              <a:latin typeface="Arial Narrow" panose="020B0606020202030204" pitchFamily="34" charset="0"/>
            </a:endParaRPr>
          </a:p>
        </p:txBody>
      </p:sp>
    </p:spTree>
    <p:extLst>
      <p:ext uri="{BB962C8B-B14F-4D97-AF65-F5344CB8AC3E}">
        <p14:creationId xmlns:p14="http://schemas.microsoft.com/office/powerpoint/2010/main" val="339200544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Rectangle 1048"/>
          <p:cNvSpPr>
            <a:spLocks noChangeArrowheads="1"/>
          </p:cNvSpPr>
          <p:nvPr/>
        </p:nvSpPr>
        <p:spPr bwMode="auto">
          <a:xfrm>
            <a:off x="2438400" y="4953000"/>
            <a:ext cx="64008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pPr algn="r" eaLnBrk="1" hangingPunct="1">
              <a:spcBef>
                <a:spcPct val="20000"/>
              </a:spcBef>
              <a:buClr>
                <a:schemeClr val="accent2"/>
              </a:buClr>
              <a:buSzPct val="135000"/>
              <a:buFont typeface="Wingdings" panose="05000000000000000000" pitchFamily="2" charset="2"/>
              <a:buNone/>
              <a:defRPr/>
            </a:pPr>
            <a:endParaRPr lang="cs-CZ" altLang="cs-CZ" sz="1000" b="0" smtClean="0">
              <a:solidFill>
                <a:srgbClr val="063365"/>
              </a:solidFill>
              <a:latin typeface="Arial Narrow" panose="020B0606020202030204" pitchFamily="34" charset="0"/>
            </a:endParaRPr>
          </a:p>
        </p:txBody>
      </p:sp>
      <p:pic>
        <p:nvPicPr>
          <p:cNvPr id="4" name="Obrázek 6" descr="OSMD_logo_basic_RGB.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571500" y="1022350"/>
            <a:ext cx="3071813" cy="1549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0674" name="Rectangle 1042"/>
          <p:cNvSpPr>
            <a:spLocks noGrp="1" noChangeArrowheads="1"/>
          </p:cNvSpPr>
          <p:nvPr>
            <p:ph type="subTitle" sz="quarter" idx="1"/>
          </p:nvPr>
        </p:nvSpPr>
        <p:spPr>
          <a:xfrm>
            <a:off x="1500166" y="2743200"/>
            <a:ext cx="5410200" cy="3810000"/>
          </a:xfrm>
        </p:spPr>
        <p:txBody>
          <a:bodyPr lIns="91440"/>
          <a:lstStyle>
            <a:lvl1pPr marL="0" indent="0">
              <a:buFont typeface="Wingdings" pitchFamily="2" charset="2"/>
              <a:buNone/>
              <a:defRPr sz="2800" b="1">
                <a:solidFill>
                  <a:srgbClr val="002776"/>
                </a:solidFill>
              </a:defRPr>
            </a:lvl1pPr>
          </a:lstStyle>
          <a:p>
            <a:r>
              <a:rPr lang="cs-CZ" smtClean="0"/>
              <a:t>Klepnutím lze upravit styl předlohy podnadpisů.</a:t>
            </a:r>
            <a:endParaRPr lang="cs-CZ" dirty="0"/>
          </a:p>
        </p:txBody>
      </p:sp>
    </p:spTree>
    <p:extLst>
      <p:ext uri="{BB962C8B-B14F-4D97-AF65-F5344CB8AC3E}">
        <p14:creationId xmlns:p14="http://schemas.microsoft.com/office/powerpoint/2010/main" val="35737153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a:xfrm>
            <a:off x="381000" y="500042"/>
            <a:ext cx="8229600" cy="762000"/>
          </a:xfrm>
        </p:spPr>
        <p:txBody>
          <a:bodyPr/>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37903485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53200" y="1295400"/>
            <a:ext cx="2057400" cy="4876800"/>
          </a:xfrm>
        </p:spPr>
        <p:txBody>
          <a:bodyPr vert="eaVert"/>
          <a:lstStyle/>
          <a:p>
            <a:r>
              <a:rPr lang="cs-CZ" smtClean="0"/>
              <a:t>Klepnutím lze upravit styl předlohy nadpisů.</a:t>
            </a:r>
            <a:endParaRPr lang="cs-CZ"/>
          </a:p>
        </p:txBody>
      </p:sp>
      <p:sp>
        <p:nvSpPr>
          <p:cNvPr id="3" name="Zástupný symbol pro svislý text 2"/>
          <p:cNvSpPr>
            <a:spLocks noGrp="1"/>
          </p:cNvSpPr>
          <p:nvPr>
            <p:ph type="body" orient="vert" idx="1"/>
          </p:nvPr>
        </p:nvSpPr>
        <p:spPr>
          <a:xfrm>
            <a:off x="381000" y="1295400"/>
            <a:ext cx="6019800" cy="4876800"/>
          </a:xfrm>
        </p:spPr>
        <p:txBody>
          <a:bodyPr vert="eaVert"/>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Tree>
    <p:extLst>
      <p:ext uri="{BB962C8B-B14F-4D97-AF65-F5344CB8AC3E}">
        <p14:creationId xmlns:p14="http://schemas.microsoft.com/office/powerpoint/2010/main" val="2581152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Nadpis a tabulka">
    <p:spTree>
      <p:nvGrpSpPr>
        <p:cNvPr id="1" name=""/>
        <p:cNvGrpSpPr/>
        <p:nvPr/>
      </p:nvGrpSpPr>
      <p:grpSpPr>
        <a:xfrm>
          <a:off x="0" y="0"/>
          <a:ext cx="0" cy="0"/>
          <a:chOff x="0" y="0"/>
          <a:chExt cx="0" cy="0"/>
        </a:xfrm>
      </p:grpSpPr>
      <p:sp>
        <p:nvSpPr>
          <p:cNvPr id="2" name="Nadpis 1"/>
          <p:cNvSpPr>
            <a:spLocks noGrp="1"/>
          </p:cNvSpPr>
          <p:nvPr>
            <p:ph type="title"/>
          </p:nvPr>
        </p:nvSpPr>
        <p:spPr>
          <a:xfrm>
            <a:off x="381000" y="714375"/>
            <a:ext cx="8229600" cy="762000"/>
          </a:xfrm>
        </p:spPr>
        <p:txBody>
          <a:bodyPr/>
          <a:lstStyle/>
          <a:p>
            <a:r>
              <a:rPr lang="cs-CZ" smtClean="0"/>
              <a:t>Klepnutím lze upravit styl předlohy nadpisů.</a:t>
            </a:r>
            <a:endParaRPr lang="cs-CZ"/>
          </a:p>
        </p:txBody>
      </p:sp>
      <p:sp>
        <p:nvSpPr>
          <p:cNvPr id="3" name="Zástupný symbol pro tabulku 2"/>
          <p:cNvSpPr>
            <a:spLocks noGrp="1"/>
          </p:cNvSpPr>
          <p:nvPr>
            <p:ph type="tbl" idx="1"/>
          </p:nvPr>
        </p:nvSpPr>
        <p:spPr>
          <a:xfrm>
            <a:off x="381000" y="1714500"/>
            <a:ext cx="8229600" cy="4457700"/>
          </a:xfrm>
        </p:spPr>
        <p:txBody>
          <a:bodyPr/>
          <a:lstStyle/>
          <a:p>
            <a:pPr lvl="0"/>
            <a:endParaRPr lang="cs-CZ" noProof="0"/>
          </a:p>
        </p:txBody>
      </p:sp>
    </p:spTree>
    <p:extLst>
      <p:ext uri="{BB962C8B-B14F-4D97-AF65-F5344CB8AC3E}">
        <p14:creationId xmlns:p14="http://schemas.microsoft.com/office/powerpoint/2010/main" val="16278953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381000" y="500042"/>
            <a:ext cx="8229600" cy="762000"/>
          </a:xfrm>
        </p:spPr>
        <p:txBody>
          <a:bodyPr/>
          <a:lstStyle>
            <a:lvl1pPr>
              <a:defRPr>
                <a:solidFill>
                  <a:srgbClr val="002776"/>
                </a:solidFill>
              </a:defRPr>
            </a:lvl1pPr>
          </a:lstStyle>
          <a:p>
            <a:r>
              <a:rPr lang="cs-CZ" smtClean="0"/>
              <a:t>Klepnutím lze upravit styl předlohy nadpisů.</a:t>
            </a:r>
            <a:endParaRPr lang="cs-CZ" dirty="0"/>
          </a:p>
        </p:txBody>
      </p:sp>
      <p:sp>
        <p:nvSpPr>
          <p:cNvPr id="3" name="Zástupný symbol pro obsah 2"/>
          <p:cNvSpPr>
            <a:spLocks noGrp="1"/>
          </p:cNvSpPr>
          <p:nvPr>
            <p:ph idx="1"/>
          </p:nvPr>
        </p:nvSpPr>
        <p:spPr>
          <a:xfrm>
            <a:off x="381000" y="1500174"/>
            <a:ext cx="8229600" cy="4672026"/>
          </a:xfrm>
        </p:spPr>
        <p:txBody>
          <a:bodyPr/>
          <a:lstStyle>
            <a:lvl1pPr>
              <a:defRPr sz="2000"/>
            </a:lvl1pPr>
            <a:lvl2pPr>
              <a:defRPr sz="1800"/>
            </a:lvl2pPr>
            <a:lvl3pPr>
              <a:defRPr sz="1700">
                <a:solidFill>
                  <a:srgbClr val="606C7C"/>
                </a:solidFill>
              </a:defRPr>
            </a:lvl3pPr>
            <a:lvl4pPr marL="2416175" indent="-269875">
              <a:buClr>
                <a:srgbClr val="F29400"/>
              </a:buClr>
              <a:buFont typeface="Wingdings" pitchFamily="2" charset="2"/>
              <a:buChar char="§"/>
              <a:tabLst>
                <a:tab pos="482600" algn="l"/>
              </a:tabLst>
              <a:defRPr sz="1600">
                <a:solidFill>
                  <a:srgbClr val="606C7C"/>
                </a:solidFill>
                <a:latin typeface="+mn-lt"/>
              </a:defRPr>
            </a:lvl4pPr>
            <a:lvl5pPr marL="3051175" indent="-266700">
              <a:buClr>
                <a:schemeClr val="tx2"/>
              </a:buClr>
              <a:buFont typeface="Wingdings" pitchFamily="2" charset="2"/>
              <a:buChar char="§"/>
              <a:defRPr sz="1500">
                <a:solidFill>
                  <a:srgbClr val="606C7C"/>
                </a:solidFill>
                <a:latin typeface="+mn-lt"/>
              </a:defRPr>
            </a:lvl5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30117003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567255"/>
            <a:ext cx="7772400" cy="1362075"/>
          </a:xfrm>
        </p:spPr>
        <p:txBody>
          <a:bodyPr anchor="t"/>
          <a:lstStyle>
            <a:lvl1pPr algn="l">
              <a:defRPr sz="3000" b="1" cap="none"/>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cs-CZ" smtClean="0"/>
              <a:t>Klepnutím lze upravit styly předlohy textu.</a:t>
            </a:r>
          </a:p>
        </p:txBody>
      </p:sp>
    </p:spTree>
    <p:extLst>
      <p:ext uri="{BB962C8B-B14F-4D97-AF65-F5344CB8AC3E}">
        <p14:creationId xmlns:p14="http://schemas.microsoft.com/office/powerpoint/2010/main" val="1317647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obsahy">
    <p:spTree>
      <p:nvGrpSpPr>
        <p:cNvPr id="1" name=""/>
        <p:cNvGrpSpPr/>
        <p:nvPr/>
      </p:nvGrpSpPr>
      <p:grpSpPr>
        <a:xfrm>
          <a:off x="0" y="0"/>
          <a:ext cx="0" cy="0"/>
          <a:chOff x="0" y="0"/>
          <a:chExt cx="0" cy="0"/>
        </a:xfrm>
      </p:grpSpPr>
      <p:sp>
        <p:nvSpPr>
          <p:cNvPr id="2" name="Nadpis 1"/>
          <p:cNvSpPr>
            <a:spLocks noGrp="1"/>
          </p:cNvSpPr>
          <p:nvPr>
            <p:ph type="title"/>
          </p:nvPr>
        </p:nvSpPr>
        <p:spPr>
          <a:xfrm>
            <a:off x="381000" y="428604"/>
            <a:ext cx="8229600" cy="762000"/>
          </a:xfrm>
        </p:spPr>
        <p:txBody>
          <a:bodyPr/>
          <a:lstStyle>
            <a:lvl1pPr>
              <a:defRPr>
                <a:solidFill>
                  <a:srgbClr val="002776"/>
                </a:solidFill>
              </a:defRPr>
            </a:lvl1pPr>
          </a:lstStyle>
          <a:p>
            <a:r>
              <a:rPr lang="cs-CZ" smtClean="0"/>
              <a:t>Klepnutím lze upravit styl předlohy nadpisů.</a:t>
            </a:r>
            <a:endParaRPr lang="cs-CZ" dirty="0"/>
          </a:p>
        </p:txBody>
      </p:sp>
      <p:sp>
        <p:nvSpPr>
          <p:cNvPr id="3" name="Zástupný symbol pro obsah 2"/>
          <p:cNvSpPr>
            <a:spLocks noGrp="1"/>
          </p:cNvSpPr>
          <p:nvPr>
            <p:ph sz="half" idx="1"/>
          </p:nvPr>
        </p:nvSpPr>
        <p:spPr>
          <a:xfrm>
            <a:off x="381000" y="1500174"/>
            <a:ext cx="4038600" cy="4672026"/>
          </a:xfrm>
        </p:spPr>
        <p:txBody>
          <a:bodyPr/>
          <a:lstStyle>
            <a:lvl1pPr>
              <a:defRPr sz="2000"/>
            </a:lvl1pPr>
            <a:lvl2pPr>
              <a:defRPr sz="1800"/>
            </a:lvl2pPr>
            <a:lvl3pPr>
              <a:defRPr sz="1700">
                <a:solidFill>
                  <a:srgbClr val="606C7C"/>
                </a:solidFill>
              </a:defRPr>
            </a:lvl3pPr>
            <a:lvl4pPr marL="2063750" indent="-173038">
              <a:buClr>
                <a:srgbClr val="F29400"/>
              </a:buClr>
              <a:buFont typeface="Wingdings" pitchFamily="2" charset="2"/>
              <a:buChar char="§"/>
              <a:defRPr sz="1600">
                <a:solidFill>
                  <a:srgbClr val="606C7C"/>
                </a:solidFill>
                <a:latin typeface="+mn-lt"/>
              </a:defRPr>
            </a:lvl4pPr>
            <a:lvl5pPr marL="2513013" indent="-268288">
              <a:buClr>
                <a:schemeClr val="tx2"/>
              </a:buClr>
              <a:buFont typeface="Wingdings" pitchFamily="2" charset="2"/>
              <a:buChar char="§"/>
              <a:defRPr sz="1500">
                <a:solidFill>
                  <a:srgbClr val="606C7C"/>
                </a:solidFill>
                <a:latin typeface="+mn-lt"/>
              </a:defRPr>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5" name="Zástupný symbol pro obsah 2"/>
          <p:cNvSpPr>
            <a:spLocks noGrp="1"/>
          </p:cNvSpPr>
          <p:nvPr>
            <p:ph sz="half" idx="10"/>
          </p:nvPr>
        </p:nvSpPr>
        <p:spPr>
          <a:xfrm>
            <a:off x="4605366" y="1500174"/>
            <a:ext cx="4038600" cy="4672018"/>
          </a:xfrm>
        </p:spPr>
        <p:txBody>
          <a:bodyPr/>
          <a:lstStyle>
            <a:lvl1pPr>
              <a:defRPr sz="2000"/>
            </a:lvl1pPr>
            <a:lvl2pPr>
              <a:defRPr sz="1800"/>
            </a:lvl2pPr>
            <a:lvl3pPr>
              <a:defRPr sz="1700">
                <a:solidFill>
                  <a:srgbClr val="606C7C"/>
                </a:solidFill>
              </a:defRPr>
            </a:lvl3pPr>
            <a:lvl4pPr marL="2063750" indent="-173038">
              <a:buClr>
                <a:srgbClr val="F29400"/>
              </a:buClr>
              <a:buFont typeface="Wingdings" pitchFamily="2" charset="2"/>
              <a:buChar char="§"/>
              <a:defRPr sz="1600">
                <a:solidFill>
                  <a:srgbClr val="606C7C"/>
                </a:solidFill>
                <a:latin typeface="+mn-lt"/>
              </a:defRPr>
            </a:lvl4pPr>
            <a:lvl5pPr marL="2513013" indent="-268288">
              <a:buClr>
                <a:schemeClr val="tx2"/>
              </a:buClr>
              <a:buFont typeface="Wingdings" pitchFamily="2" charset="2"/>
              <a:buChar char="§"/>
              <a:defRPr sz="1500">
                <a:solidFill>
                  <a:srgbClr val="606C7C"/>
                </a:solidFill>
                <a:latin typeface="+mn-lt"/>
              </a:defRPr>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40098713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457200" y="357166"/>
            <a:ext cx="8229600" cy="928694"/>
          </a:xfrm>
        </p:spPr>
        <p:txBody>
          <a:bodyPr/>
          <a:lstStyle>
            <a:lvl1pPr>
              <a:defRPr/>
            </a:lvl1pPr>
          </a:lstStyle>
          <a:p>
            <a:r>
              <a:rPr lang="cs-CZ" smtClean="0"/>
              <a:t>Klepnutím lze upravit styl předlohy nadpisů.</a:t>
            </a:r>
            <a:endParaRPr lang="cs-CZ" dirty="0"/>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Klepnutím lze upravit styly předlohy textu.</a:t>
            </a:r>
          </a:p>
        </p:txBody>
      </p:sp>
      <p:sp>
        <p:nvSpPr>
          <p:cNvPr id="7" name="Zástupný symbol pro obsah 2"/>
          <p:cNvSpPr>
            <a:spLocks noGrp="1"/>
          </p:cNvSpPr>
          <p:nvPr>
            <p:ph sz="half" idx="10"/>
          </p:nvPr>
        </p:nvSpPr>
        <p:spPr>
          <a:xfrm>
            <a:off x="461962" y="2286000"/>
            <a:ext cx="4038600" cy="3886200"/>
          </a:xfrm>
        </p:spPr>
        <p:txBody>
          <a:bodyPr/>
          <a:lstStyle>
            <a:lvl1pPr>
              <a:defRPr sz="2000"/>
            </a:lvl1pPr>
            <a:lvl2pPr>
              <a:defRPr sz="1800"/>
            </a:lvl2pPr>
            <a:lvl3pPr>
              <a:defRPr sz="1700">
                <a:solidFill>
                  <a:srgbClr val="606C7C"/>
                </a:solidFill>
              </a:defRPr>
            </a:lvl3pPr>
            <a:lvl4pPr marL="2063750" indent="-173038">
              <a:buClr>
                <a:srgbClr val="F29400"/>
              </a:buClr>
              <a:buFont typeface="Wingdings" pitchFamily="2" charset="2"/>
              <a:buChar char="§"/>
              <a:defRPr sz="1600">
                <a:solidFill>
                  <a:srgbClr val="606C7C"/>
                </a:solidFill>
                <a:latin typeface="+mn-lt"/>
              </a:defRPr>
            </a:lvl4pPr>
            <a:lvl5pPr marL="2513013" indent="-268288">
              <a:buClr>
                <a:schemeClr val="tx2"/>
              </a:buClr>
              <a:buFont typeface="Wingdings" pitchFamily="2" charset="2"/>
              <a:buChar char="§"/>
              <a:defRPr sz="1500">
                <a:solidFill>
                  <a:srgbClr val="606C7C"/>
                </a:solidFill>
                <a:latin typeface="+mn-lt"/>
              </a:defRPr>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
        <p:nvSpPr>
          <p:cNvPr id="8" name="Zástupný symbol pro obsah 2"/>
          <p:cNvSpPr>
            <a:spLocks noGrp="1"/>
          </p:cNvSpPr>
          <p:nvPr>
            <p:ph sz="half" idx="11"/>
          </p:nvPr>
        </p:nvSpPr>
        <p:spPr>
          <a:xfrm>
            <a:off x="4643438" y="2286000"/>
            <a:ext cx="4038600" cy="3886200"/>
          </a:xfrm>
        </p:spPr>
        <p:txBody>
          <a:bodyPr/>
          <a:lstStyle>
            <a:lvl1pPr>
              <a:defRPr sz="2000"/>
            </a:lvl1pPr>
            <a:lvl2pPr>
              <a:defRPr sz="1800"/>
            </a:lvl2pPr>
            <a:lvl3pPr>
              <a:defRPr sz="1700">
                <a:solidFill>
                  <a:srgbClr val="606C7C"/>
                </a:solidFill>
              </a:defRPr>
            </a:lvl3pPr>
            <a:lvl4pPr marL="2063750" indent="-173038">
              <a:buClr>
                <a:srgbClr val="F29400"/>
              </a:buClr>
              <a:buFont typeface="Wingdings" pitchFamily="2" charset="2"/>
              <a:buChar char="§"/>
              <a:defRPr sz="1600">
                <a:solidFill>
                  <a:srgbClr val="606C7C"/>
                </a:solidFill>
                <a:latin typeface="+mn-lt"/>
              </a:defRPr>
            </a:lvl4pPr>
            <a:lvl5pPr marL="2513013" indent="-268288">
              <a:buClr>
                <a:schemeClr val="tx2"/>
              </a:buClr>
              <a:buFont typeface="Wingdings" pitchFamily="2" charset="2"/>
              <a:buChar char="§"/>
              <a:defRPr sz="1500">
                <a:solidFill>
                  <a:srgbClr val="606C7C"/>
                </a:solidFill>
                <a:latin typeface="+mn-lt"/>
              </a:defRPr>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29523813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a:xfrm>
            <a:off x="381000" y="500042"/>
            <a:ext cx="8229600" cy="762000"/>
          </a:xfrm>
        </p:spPr>
        <p:txBody>
          <a:bodyPr/>
          <a:lstStyle/>
          <a:p>
            <a:r>
              <a:rPr lang="cs-CZ" smtClean="0"/>
              <a:t>Klepnutím lze upravit styl předlohy nadpisů.</a:t>
            </a:r>
            <a:endParaRPr lang="cs-CZ" dirty="0"/>
          </a:p>
        </p:txBody>
      </p:sp>
    </p:spTree>
    <p:extLst>
      <p:ext uri="{BB962C8B-B14F-4D97-AF65-F5344CB8AC3E}">
        <p14:creationId xmlns:p14="http://schemas.microsoft.com/office/powerpoint/2010/main" val="37007594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21997752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428604"/>
            <a:ext cx="3008313" cy="1006496"/>
          </a:xfrm>
        </p:spPr>
        <p:txBody>
          <a:bodyPr anchor="b"/>
          <a:lstStyle>
            <a:lvl1pPr algn="l">
              <a:defRPr sz="2000" b="1"/>
            </a:lvl1pPr>
          </a:lstStyle>
          <a:p>
            <a:r>
              <a:rPr lang="cs-CZ" smtClean="0"/>
              <a:t>Klepnutím lze upravit styl předlohy nadpisů.</a:t>
            </a:r>
            <a:endParaRPr lang="cs-CZ" dirty="0"/>
          </a:p>
        </p:txBody>
      </p:sp>
      <p:sp>
        <p:nvSpPr>
          <p:cNvPr id="4" name="Zástupný symbol pro text 3"/>
          <p:cNvSpPr>
            <a:spLocks noGrp="1"/>
          </p:cNvSpPr>
          <p:nvPr>
            <p:ph type="body" sz="half" idx="2"/>
          </p:nvPr>
        </p:nvSpPr>
        <p:spPr>
          <a:xfrm>
            <a:off x="457200" y="1643050"/>
            <a:ext cx="3008313" cy="4483113"/>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
        <p:nvSpPr>
          <p:cNvPr id="5" name="Zástupný symbol pro obsah 2"/>
          <p:cNvSpPr>
            <a:spLocks noGrp="1"/>
          </p:cNvSpPr>
          <p:nvPr>
            <p:ph sz="half" idx="1"/>
          </p:nvPr>
        </p:nvSpPr>
        <p:spPr>
          <a:xfrm>
            <a:off x="3643306" y="428604"/>
            <a:ext cx="5143536" cy="5929354"/>
          </a:xfrm>
        </p:spPr>
        <p:txBody>
          <a:bodyPr/>
          <a:lstStyle>
            <a:lvl1pPr>
              <a:defRPr sz="2000"/>
            </a:lvl1pPr>
            <a:lvl2pPr>
              <a:defRPr sz="1800"/>
            </a:lvl2pPr>
            <a:lvl3pPr>
              <a:defRPr sz="1700">
                <a:solidFill>
                  <a:srgbClr val="606C7C"/>
                </a:solidFill>
              </a:defRPr>
            </a:lvl3pPr>
            <a:lvl4pPr marL="2063750" indent="-173038">
              <a:buClr>
                <a:srgbClr val="F29400"/>
              </a:buClr>
              <a:buFont typeface="Wingdings" pitchFamily="2" charset="2"/>
              <a:buChar char="§"/>
              <a:defRPr sz="1600">
                <a:solidFill>
                  <a:srgbClr val="606C7C"/>
                </a:solidFill>
                <a:latin typeface="+mn-lt"/>
              </a:defRPr>
            </a:lvl4pPr>
            <a:lvl5pPr marL="2513013" indent="-268288">
              <a:buClr>
                <a:schemeClr val="tx2"/>
              </a:buClr>
              <a:buFont typeface="Wingdings" pitchFamily="2" charset="2"/>
              <a:buChar char="§"/>
              <a:defRPr sz="1500">
                <a:solidFill>
                  <a:srgbClr val="606C7C"/>
                </a:solidFill>
                <a:latin typeface="+mn-lt"/>
              </a:defRPr>
            </a:lvl5pPr>
            <a:lvl6pPr>
              <a:defRPr sz="1800"/>
            </a:lvl6pPr>
            <a:lvl7pPr>
              <a:defRPr sz="1800"/>
            </a:lvl7pPr>
            <a:lvl8pPr>
              <a:defRPr sz="1800"/>
            </a:lvl8pPr>
            <a:lvl9pPr>
              <a:defRPr sz="1800"/>
            </a:lvl9pPr>
          </a:lstStyle>
          <a:p>
            <a:pPr lvl="0"/>
            <a:r>
              <a:rPr lang="cs-CZ" smtClean="0"/>
              <a:t>Klepnutím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dirty="0"/>
          </a:p>
        </p:txBody>
      </p:sp>
    </p:spTree>
    <p:extLst>
      <p:ext uri="{BB962C8B-B14F-4D97-AF65-F5344CB8AC3E}">
        <p14:creationId xmlns:p14="http://schemas.microsoft.com/office/powerpoint/2010/main" val="39515876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Klepnutím lze upravit styl předlohy nadpisů.</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smtClean="0"/>
              <a:t>Klepnutím na ikonu přidáte obrázek.</a:t>
            </a:r>
            <a:endParaRPr lang="cs-CZ" noProof="0"/>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Klepnutím lze upravit styly předlohy textu.</a:t>
            </a:r>
          </a:p>
        </p:txBody>
      </p:sp>
    </p:spTree>
    <p:extLst>
      <p:ext uri="{BB962C8B-B14F-4D97-AF65-F5344CB8AC3E}">
        <p14:creationId xmlns:p14="http://schemas.microsoft.com/office/powerpoint/2010/main" val="2034721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stretch>
            <a:fillRect/>
          </a:stretch>
        </a:blipFill>
        <a:effectLst/>
      </p:bgPr>
    </p:bg>
    <p:spTree>
      <p:nvGrpSpPr>
        <p:cNvPr id="1" name=""/>
        <p:cNvGrpSpPr/>
        <p:nvPr/>
      </p:nvGrpSpPr>
      <p:grpSpPr>
        <a:xfrm>
          <a:off x="0" y="0"/>
          <a:ext cx="0" cy="0"/>
          <a:chOff x="0" y="0"/>
          <a:chExt cx="0" cy="0"/>
        </a:xfrm>
      </p:grpSpPr>
      <p:sp>
        <p:nvSpPr>
          <p:cNvPr id="1026" name="Rectangle 5"/>
          <p:cNvSpPr>
            <a:spLocks noGrp="1" noChangeArrowheads="1"/>
          </p:cNvSpPr>
          <p:nvPr>
            <p:ph type="title"/>
          </p:nvPr>
        </p:nvSpPr>
        <p:spPr bwMode="auto">
          <a:xfrm>
            <a:off x="381000" y="714375"/>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6038" rIns="92075" bIns="46038" numCol="1" anchor="ctr" anchorCtr="0" compatLnSpc="1">
            <a:prstTxWarp prst="textNoShape">
              <a:avLst/>
            </a:prstTxWarp>
          </a:bodyPr>
          <a:lstStyle/>
          <a:p>
            <a:pPr lvl="0"/>
            <a:r>
              <a:rPr lang="cs-CZ" altLang="cs-CZ" smtClean="0"/>
              <a:t>Nadpis nové části prezentace</a:t>
            </a:r>
          </a:p>
        </p:txBody>
      </p:sp>
      <p:sp>
        <p:nvSpPr>
          <p:cNvPr id="1027" name="Rectangle 21"/>
          <p:cNvSpPr>
            <a:spLocks noGrp="1" noChangeArrowheads="1"/>
          </p:cNvSpPr>
          <p:nvPr>
            <p:ph type="body" idx="1"/>
          </p:nvPr>
        </p:nvSpPr>
        <p:spPr bwMode="auto">
          <a:xfrm>
            <a:off x="381000" y="1714500"/>
            <a:ext cx="8229600" cy="445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91440" bIns="45720" numCol="1" anchor="t" anchorCtr="0" compatLnSpc="1">
            <a:prstTxWarp prst="textNoShape">
              <a:avLst/>
            </a:prstTxWarp>
          </a:bodyPr>
          <a:lstStyle/>
          <a:p>
            <a:pPr lvl="0"/>
            <a:r>
              <a:rPr lang="en-US" altLang="cs-CZ" smtClean="0"/>
              <a:t>Prvn</a:t>
            </a:r>
            <a:r>
              <a:rPr lang="cs-CZ" altLang="cs-CZ" smtClean="0"/>
              <a:t>í úroveň –  </a:t>
            </a:r>
          </a:p>
          <a:p>
            <a:pPr lvl="1"/>
            <a:r>
              <a:rPr lang="cs-CZ" altLang="cs-CZ" smtClean="0"/>
              <a:t>Druhá úroveň</a:t>
            </a:r>
          </a:p>
          <a:p>
            <a:pPr lvl="2"/>
            <a:r>
              <a:rPr lang="cs-CZ" altLang="cs-CZ" smtClean="0"/>
              <a:t>Třetí úroveň</a:t>
            </a:r>
          </a:p>
          <a:p>
            <a:pPr lvl="3"/>
            <a:r>
              <a:rPr lang="cs-CZ" altLang="cs-CZ" smtClean="0"/>
              <a:t>Čtvrtá úroveň</a:t>
            </a:r>
          </a:p>
          <a:p>
            <a:pPr lvl="4"/>
            <a:r>
              <a:rPr lang="cs-CZ" altLang="cs-CZ" smtClean="0"/>
              <a:t>Pátá úroveň</a:t>
            </a:r>
          </a:p>
        </p:txBody>
      </p:sp>
      <p:sp>
        <p:nvSpPr>
          <p:cNvPr id="69662" name="Text Box 30">
            <a:hlinkClick r:id="" action="ppaction://hlinkshowjump?jump=nextslide"/>
          </p:cNvPr>
          <p:cNvSpPr txBox="1">
            <a:spLocks noChangeArrowheads="1"/>
          </p:cNvSpPr>
          <p:nvPr/>
        </p:nvSpPr>
        <p:spPr bwMode="auto">
          <a:xfrm>
            <a:off x="8763000" y="6530975"/>
            <a:ext cx="381000" cy="184150"/>
          </a:xfrm>
          <a:prstGeom prst="rect">
            <a:avLst/>
          </a:prstGeom>
          <a:noFill/>
          <a:ln w="9525">
            <a:noFill/>
            <a:miter lim="800000"/>
            <a:headEnd/>
            <a:tailEnd/>
          </a:ln>
          <a:effectLst/>
        </p:spPr>
        <p:txBody>
          <a:bodyPr lIns="0" tIns="0" rIns="0" bIns="0">
            <a:spAutoFit/>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pPr algn="ctr" eaLnBrk="1" hangingPunct="1">
              <a:spcBef>
                <a:spcPct val="50000"/>
              </a:spcBef>
              <a:defRPr/>
            </a:pPr>
            <a:fld id="{3887DC36-63F6-4874-83DB-D76001C50135}" type="slidenum">
              <a:rPr lang="cs-CZ" altLang="cs-CZ" sz="1200" smtClean="0">
                <a:solidFill>
                  <a:srgbClr val="002776"/>
                </a:solidFill>
                <a:latin typeface="Arial Narrow" panose="020B0606020202030204" pitchFamily="34" charset="0"/>
              </a:rPr>
              <a:pPr algn="ctr" eaLnBrk="1" hangingPunct="1">
                <a:spcBef>
                  <a:spcPct val="50000"/>
                </a:spcBef>
                <a:defRPr/>
              </a:pPr>
              <a:t>‹#›</a:t>
            </a:fld>
            <a:endParaRPr lang="cs-CZ" altLang="cs-CZ" sz="1200" smtClean="0">
              <a:solidFill>
                <a:srgbClr val="002776"/>
              </a:solidFill>
              <a:latin typeface="Arial Narrow" panose="020B0606020202030204" pitchFamily="34" charset="0"/>
            </a:endParaRPr>
          </a:p>
        </p:txBody>
      </p:sp>
      <p:sp>
        <p:nvSpPr>
          <p:cNvPr id="1029" name="Text Box 36"/>
          <p:cNvSpPr txBox="1">
            <a:spLocks noChangeArrowheads="1"/>
          </p:cNvSpPr>
          <p:nvPr/>
        </p:nvSpPr>
        <p:spPr bwMode="auto">
          <a:xfrm>
            <a:off x="304800" y="6481763"/>
            <a:ext cx="27590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600" b="1">
                <a:solidFill>
                  <a:srgbClr val="004A8D"/>
                </a:solidFill>
                <a:latin typeface="Arial" panose="020B0604020202020204" pitchFamily="34" charset="0"/>
              </a:defRPr>
            </a:lvl1pPr>
            <a:lvl2pPr marL="742950" indent="-285750">
              <a:defRPr sz="1600" b="1">
                <a:solidFill>
                  <a:srgbClr val="004A8D"/>
                </a:solidFill>
                <a:latin typeface="Arial" panose="020B0604020202020204" pitchFamily="34" charset="0"/>
              </a:defRPr>
            </a:lvl2pPr>
            <a:lvl3pPr marL="1143000" indent="-228600">
              <a:defRPr sz="1600" b="1">
                <a:solidFill>
                  <a:srgbClr val="004A8D"/>
                </a:solidFill>
                <a:latin typeface="Arial" panose="020B0604020202020204" pitchFamily="34" charset="0"/>
              </a:defRPr>
            </a:lvl3pPr>
            <a:lvl4pPr marL="1600200" indent="-228600">
              <a:defRPr sz="1600" b="1">
                <a:solidFill>
                  <a:srgbClr val="004A8D"/>
                </a:solidFill>
                <a:latin typeface="Arial" panose="020B0604020202020204" pitchFamily="34" charset="0"/>
              </a:defRPr>
            </a:lvl4pPr>
            <a:lvl5pPr marL="2057400" indent="-228600">
              <a:defRPr sz="1600" b="1">
                <a:solidFill>
                  <a:srgbClr val="004A8D"/>
                </a:solidFill>
                <a:latin typeface="Arial" panose="020B0604020202020204" pitchFamily="34" charset="0"/>
              </a:defRPr>
            </a:lvl5pPr>
            <a:lvl6pPr marL="2514600" indent="-228600" eaLnBrk="0" fontAlgn="base" hangingPunct="0">
              <a:spcBef>
                <a:spcPct val="0"/>
              </a:spcBef>
              <a:spcAft>
                <a:spcPct val="0"/>
              </a:spcAft>
              <a:defRPr sz="1600" b="1">
                <a:solidFill>
                  <a:srgbClr val="004A8D"/>
                </a:solidFill>
                <a:latin typeface="Arial" panose="020B0604020202020204" pitchFamily="34" charset="0"/>
              </a:defRPr>
            </a:lvl6pPr>
            <a:lvl7pPr marL="2971800" indent="-228600" eaLnBrk="0" fontAlgn="base" hangingPunct="0">
              <a:spcBef>
                <a:spcPct val="0"/>
              </a:spcBef>
              <a:spcAft>
                <a:spcPct val="0"/>
              </a:spcAft>
              <a:defRPr sz="1600" b="1">
                <a:solidFill>
                  <a:srgbClr val="004A8D"/>
                </a:solidFill>
                <a:latin typeface="Arial" panose="020B0604020202020204" pitchFamily="34" charset="0"/>
              </a:defRPr>
            </a:lvl7pPr>
            <a:lvl8pPr marL="3429000" indent="-228600" eaLnBrk="0" fontAlgn="base" hangingPunct="0">
              <a:spcBef>
                <a:spcPct val="0"/>
              </a:spcBef>
              <a:spcAft>
                <a:spcPct val="0"/>
              </a:spcAft>
              <a:defRPr sz="1600" b="1">
                <a:solidFill>
                  <a:srgbClr val="004A8D"/>
                </a:solidFill>
                <a:latin typeface="Arial" panose="020B0604020202020204" pitchFamily="34" charset="0"/>
              </a:defRPr>
            </a:lvl8pPr>
            <a:lvl9pPr marL="3886200" indent="-228600" eaLnBrk="0" fontAlgn="base" hangingPunct="0">
              <a:spcBef>
                <a:spcPct val="0"/>
              </a:spcBef>
              <a:spcAft>
                <a:spcPct val="0"/>
              </a:spcAft>
              <a:defRPr sz="1600" b="1">
                <a:solidFill>
                  <a:srgbClr val="004A8D"/>
                </a:solidFill>
                <a:latin typeface="Arial" panose="020B0604020202020204" pitchFamily="34" charset="0"/>
              </a:defRPr>
            </a:lvl9pPr>
          </a:lstStyle>
          <a:p>
            <a:pPr algn="just" eaLnBrk="1" hangingPunct="1">
              <a:defRPr/>
            </a:pPr>
            <a:r>
              <a:rPr lang="en-US" altLang="cs-CZ" sz="1200" smtClean="0">
                <a:solidFill>
                  <a:schemeClr val="tx1"/>
                </a:solidFill>
                <a:cs typeface="Times New Roman" panose="02020603050405020304" pitchFamily="18" charset="0"/>
              </a:rPr>
              <a:t>www.</a:t>
            </a:r>
            <a:r>
              <a:rPr lang="cs-CZ" altLang="cs-CZ" sz="1200" smtClean="0">
                <a:solidFill>
                  <a:schemeClr val="tx1"/>
                </a:solidFill>
                <a:cs typeface="Times New Roman" panose="02020603050405020304" pitchFamily="18" charset="0"/>
              </a:rPr>
              <a:t>osmd</a:t>
            </a:r>
            <a:r>
              <a:rPr lang="en-US" altLang="cs-CZ" sz="1200" smtClean="0">
                <a:solidFill>
                  <a:schemeClr val="tx1"/>
                </a:solidFill>
                <a:cs typeface="Times New Roman" panose="02020603050405020304" pitchFamily="18" charset="0"/>
              </a:rPr>
              <a:t>.cz </a:t>
            </a:r>
            <a:endParaRPr lang="cs-CZ" altLang="cs-CZ" sz="1200" smtClean="0">
              <a:solidFill>
                <a:schemeClr val="tx1"/>
              </a:solidFill>
              <a:cs typeface="Times New Roman" panose="02020603050405020304" pitchFamily="18" charset="0"/>
            </a:endParaRPr>
          </a:p>
        </p:txBody>
      </p:sp>
    </p:spTree>
  </p:cSld>
  <p:clrMap bg1="dk2" tx1="lt1" bg2="dk1" tx2="lt2" accent1="accent1" accent2="accent2" accent3="accent3" accent4="accent4" accent5="accent5" accent6="accent6" hlink="hlink" folHlink="folHlink"/>
  <p:sldLayoutIdLst>
    <p:sldLayoutId id="2147483868" r:id="rId1"/>
    <p:sldLayoutId id="2147483857" r:id="rId2"/>
    <p:sldLayoutId id="2147483858" r:id="rId3"/>
    <p:sldLayoutId id="2147483859" r:id="rId4"/>
    <p:sldLayoutId id="2147483860" r:id="rId5"/>
    <p:sldLayoutId id="2147483861" r:id="rId6"/>
    <p:sldLayoutId id="2147483862" r:id="rId7"/>
    <p:sldLayoutId id="2147483863" r:id="rId8"/>
    <p:sldLayoutId id="2147483864" r:id="rId9"/>
    <p:sldLayoutId id="2147483865" r:id="rId10"/>
    <p:sldLayoutId id="2147483866" r:id="rId11"/>
    <p:sldLayoutId id="2147483867" r:id="rId12"/>
  </p:sldLayoutIdLst>
  <p:txStyles>
    <p:titleStyle>
      <a:lvl1pPr algn="l" rtl="0" eaLnBrk="0" fontAlgn="base" hangingPunct="0">
        <a:spcBef>
          <a:spcPct val="0"/>
        </a:spcBef>
        <a:spcAft>
          <a:spcPct val="0"/>
        </a:spcAft>
        <a:defRPr sz="3000" b="1">
          <a:solidFill>
            <a:srgbClr val="002776"/>
          </a:solidFill>
          <a:latin typeface="+mj-lt"/>
          <a:ea typeface="+mj-ea"/>
          <a:cs typeface="+mj-cs"/>
        </a:defRPr>
      </a:lvl1pPr>
      <a:lvl2pPr algn="l" rtl="0" eaLnBrk="0" fontAlgn="base" hangingPunct="0">
        <a:spcBef>
          <a:spcPct val="0"/>
        </a:spcBef>
        <a:spcAft>
          <a:spcPct val="0"/>
        </a:spcAft>
        <a:defRPr sz="3000" b="1">
          <a:solidFill>
            <a:srgbClr val="002776"/>
          </a:solidFill>
          <a:latin typeface="Arial" charset="0"/>
        </a:defRPr>
      </a:lvl2pPr>
      <a:lvl3pPr algn="l" rtl="0" eaLnBrk="0" fontAlgn="base" hangingPunct="0">
        <a:spcBef>
          <a:spcPct val="0"/>
        </a:spcBef>
        <a:spcAft>
          <a:spcPct val="0"/>
        </a:spcAft>
        <a:defRPr sz="3000" b="1">
          <a:solidFill>
            <a:srgbClr val="002776"/>
          </a:solidFill>
          <a:latin typeface="Arial" charset="0"/>
        </a:defRPr>
      </a:lvl3pPr>
      <a:lvl4pPr algn="l" rtl="0" eaLnBrk="0" fontAlgn="base" hangingPunct="0">
        <a:spcBef>
          <a:spcPct val="0"/>
        </a:spcBef>
        <a:spcAft>
          <a:spcPct val="0"/>
        </a:spcAft>
        <a:defRPr sz="3000" b="1">
          <a:solidFill>
            <a:srgbClr val="002776"/>
          </a:solidFill>
          <a:latin typeface="Arial" charset="0"/>
        </a:defRPr>
      </a:lvl4pPr>
      <a:lvl5pPr algn="l" rtl="0" eaLnBrk="0" fontAlgn="base" hangingPunct="0">
        <a:spcBef>
          <a:spcPct val="0"/>
        </a:spcBef>
        <a:spcAft>
          <a:spcPct val="0"/>
        </a:spcAft>
        <a:defRPr sz="3000" b="1">
          <a:solidFill>
            <a:srgbClr val="002776"/>
          </a:solidFill>
          <a:latin typeface="Arial" charset="0"/>
        </a:defRPr>
      </a:lvl5pPr>
      <a:lvl6pPr marL="457200" algn="l" rtl="0" eaLnBrk="1" fontAlgn="base" hangingPunct="1">
        <a:spcBef>
          <a:spcPct val="0"/>
        </a:spcBef>
        <a:spcAft>
          <a:spcPct val="0"/>
        </a:spcAft>
        <a:defRPr sz="3000" b="1">
          <a:solidFill>
            <a:srgbClr val="A00031"/>
          </a:solidFill>
          <a:latin typeface="Arial Unicode MS" pitchFamily="34" charset="-128"/>
        </a:defRPr>
      </a:lvl6pPr>
      <a:lvl7pPr marL="914400" algn="l" rtl="0" eaLnBrk="1" fontAlgn="base" hangingPunct="1">
        <a:spcBef>
          <a:spcPct val="0"/>
        </a:spcBef>
        <a:spcAft>
          <a:spcPct val="0"/>
        </a:spcAft>
        <a:defRPr sz="3000" b="1">
          <a:solidFill>
            <a:srgbClr val="A00031"/>
          </a:solidFill>
          <a:latin typeface="Arial Unicode MS" pitchFamily="34" charset="-128"/>
        </a:defRPr>
      </a:lvl7pPr>
      <a:lvl8pPr marL="1371600" algn="l" rtl="0" eaLnBrk="1" fontAlgn="base" hangingPunct="1">
        <a:spcBef>
          <a:spcPct val="0"/>
        </a:spcBef>
        <a:spcAft>
          <a:spcPct val="0"/>
        </a:spcAft>
        <a:defRPr sz="3000" b="1">
          <a:solidFill>
            <a:srgbClr val="A00031"/>
          </a:solidFill>
          <a:latin typeface="Arial Unicode MS" pitchFamily="34" charset="-128"/>
        </a:defRPr>
      </a:lvl8pPr>
      <a:lvl9pPr marL="1828800" algn="l" rtl="0" eaLnBrk="1" fontAlgn="base" hangingPunct="1">
        <a:spcBef>
          <a:spcPct val="0"/>
        </a:spcBef>
        <a:spcAft>
          <a:spcPct val="0"/>
        </a:spcAft>
        <a:defRPr sz="3000" b="1">
          <a:solidFill>
            <a:srgbClr val="A00031"/>
          </a:solidFill>
          <a:latin typeface="Arial Unicode MS" pitchFamily="34" charset="-128"/>
        </a:defRPr>
      </a:lvl9pPr>
    </p:titleStyle>
    <p:bodyStyle>
      <a:lvl1pPr marL="288925" indent="-288925" algn="l" defTabSz="211138" rtl="0" eaLnBrk="0" fontAlgn="base" hangingPunct="0">
        <a:spcBef>
          <a:spcPct val="0"/>
        </a:spcBef>
        <a:spcAft>
          <a:spcPct val="0"/>
        </a:spcAft>
        <a:buClr>
          <a:srgbClr val="1E3174"/>
        </a:buClr>
        <a:buSzPct val="120000"/>
        <a:buFont typeface="Wingdings" panose="05000000000000000000" pitchFamily="2" charset="2"/>
        <a:buChar char="§"/>
        <a:tabLst>
          <a:tab pos="482600" algn="l"/>
        </a:tabLst>
        <a:defRPr>
          <a:solidFill>
            <a:srgbClr val="48515D"/>
          </a:solidFill>
          <a:latin typeface="+mn-lt"/>
          <a:ea typeface="+mn-ea"/>
          <a:cs typeface="+mn-cs"/>
        </a:defRPr>
      </a:lvl1pPr>
      <a:lvl2pPr marL="855663" indent="-288925" algn="l" defTabSz="211138" rtl="0" eaLnBrk="0" fontAlgn="base" hangingPunct="0">
        <a:spcBef>
          <a:spcPct val="0"/>
        </a:spcBef>
        <a:spcAft>
          <a:spcPct val="0"/>
        </a:spcAft>
        <a:buClr>
          <a:srgbClr val="647DD7"/>
        </a:buClr>
        <a:buSzPct val="120000"/>
        <a:buFont typeface="Wingdings" panose="05000000000000000000" pitchFamily="2" charset="2"/>
        <a:buChar char="§"/>
        <a:tabLst>
          <a:tab pos="482600" algn="l"/>
        </a:tabLst>
        <a:defRPr sz="1700">
          <a:solidFill>
            <a:srgbClr val="48515D"/>
          </a:solidFill>
          <a:latin typeface="+mn-lt"/>
        </a:defRPr>
      </a:lvl2pPr>
      <a:lvl3pPr marL="1616075" indent="-277813" algn="l" defTabSz="211138" rtl="0" eaLnBrk="0" fontAlgn="base" hangingPunct="0">
        <a:spcBef>
          <a:spcPct val="0"/>
        </a:spcBef>
        <a:spcAft>
          <a:spcPct val="0"/>
        </a:spcAft>
        <a:buClr>
          <a:srgbClr val="90A2E2"/>
        </a:buClr>
        <a:buSzPct val="120000"/>
        <a:buFont typeface="Wingdings" panose="05000000000000000000" pitchFamily="2" charset="2"/>
        <a:buChar char="§"/>
        <a:tabLst>
          <a:tab pos="482600" algn="l"/>
        </a:tabLst>
        <a:defRPr sz="1600">
          <a:solidFill>
            <a:srgbClr val="606C7C"/>
          </a:solidFill>
          <a:latin typeface="+mn-lt"/>
        </a:defRPr>
      </a:lvl3pPr>
      <a:lvl4pPr marL="2416175" indent="-265113" algn="l" defTabSz="211138" rtl="0" eaLnBrk="0" fontAlgn="base" hangingPunct="0">
        <a:spcBef>
          <a:spcPct val="20000"/>
        </a:spcBef>
        <a:spcAft>
          <a:spcPct val="0"/>
        </a:spcAft>
        <a:buClr>
          <a:srgbClr val="F29400"/>
        </a:buClr>
        <a:buFont typeface="Wingdings" panose="05000000000000000000" pitchFamily="2" charset="2"/>
        <a:buChar char="§"/>
        <a:tabLst>
          <a:tab pos="482600" algn="l"/>
        </a:tabLst>
        <a:defRPr sz="1600">
          <a:solidFill>
            <a:srgbClr val="606C7C"/>
          </a:solidFill>
          <a:latin typeface="+mn-lt"/>
        </a:defRPr>
      </a:lvl4pPr>
      <a:lvl5pPr marL="3227388" indent="-244475" algn="l" defTabSz="209550" rtl="0" eaLnBrk="0" fontAlgn="base" hangingPunct="0">
        <a:spcBef>
          <a:spcPct val="20000"/>
        </a:spcBef>
        <a:spcAft>
          <a:spcPct val="0"/>
        </a:spcAft>
        <a:buClr>
          <a:schemeClr val="tx2"/>
        </a:buClr>
        <a:buFont typeface="Wingdings" panose="05000000000000000000" pitchFamily="2" charset="2"/>
        <a:buChar char="§"/>
        <a:tabLst>
          <a:tab pos="482600" algn="l"/>
        </a:tabLst>
        <a:defRPr sz="1500">
          <a:solidFill>
            <a:srgbClr val="606C7C"/>
          </a:solidFill>
          <a:latin typeface="+mn-lt"/>
        </a:defRPr>
      </a:lvl5pPr>
      <a:lvl6pPr marL="4471988" indent="-381000" algn="l" defTabSz="211138" rtl="0" eaLnBrk="1" fontAlgn="base" hangingPunct="1">
        <a:spcBef>
          <a:spcPct val="20000"/>
        </a:spcBef>
        <a:spcAft>
          <a:spcPct val="0"/>
        </a:spcAft>
        <a:buClr>
          <a:schemeClr val="accent1"/>
        </a:buClr>
        <a:buChar char="•"/>
        <a:tabLst>
          <a:tab pos="482600" algn="l"/>
        </a:tabLst>
        <a:defRPr sz="2000">
          <a:solidFill>
            <a:schemeClr val="bg2"/>
          </a:solidFill>
          <a:latin typeface="Times New Roman" pitchFamily="18" charset="0"/>
        </a:defRPr>
      </a:lvl6pPr>
      <a:lvl7pPr marL="4929188" indent="-381000" algn="l" defTabSz="211138" rtl="0" eaLnBrk="1" fontAlgn="base" hangingPunct="1">
        <a:spcBef>
          <a:spcPct val="20000"/>
        </a:spcBef>
        <a:spcAft>
          <a:spcPct val="0"/>
        </a:spcAft>
        <a:buClr>
          <a:schemeClr val="accent1"/>
        </a:buClr>
        <a:buChar char="•"/>
        <a:tabLst>
          <a:tab pos="482600" algn="l"/>
        </a:tabLst>
        <a:defRPr sz="2000">
          <a:solidFill>
            <a:schemeClr val="bg2"/>
          </a:solidFill>
          <a:latin typeface="Times New Roman" pitchFamily="18" charset="0"/>
        </a:defRPr>
      </a:lvl7pPr>
      <a:lvl8pPr marL="5386388" indent="-381000" algn="l" defTabSz="211138" rtl="0" eaLnBrk="1" fontAlgn="base" hangingPunct="1">
        <a:spcBef>
          <a:spcPct val="20000"/>
        </a:spcBef>
        <a:spcAft>
          <a:spcPct val="0"/>
        </a:spcAft>
        <a:buClr>
          <a:schemeClr val="accent1"/>
        </a:buClr>
        <a:buChar char="•"/>
        <a:tabLst>
          <a:tab pos="482600" algn="l"/>
        </a:tabLst>
        <a:defRPr sz="2000">
          <a:solidFill>
            <a:schemeClr val="bg2"/>
          </a:solidFill>
          <a:latin typeface="Times New Roman" pitchFamily="18" charset="0"/>
        </a:defRPr>
      </a:lvl8pPr>
      <a:lvl9pPr marL="5843588" indent="-381000" algn="l" defTabSz="211138" rtl="0" eaLnBrk="1" fontAlgn="base" hangingPunct="1">
        <a:spcBef>
          <a:spcPct val="20000"/>
        </a:spcBef>
        <a:spcAft>
          <a:spcPct val="0"/>
        </a:spcAft>
        <a:buClr>
          <a:schemeClr val="accent1"/>
        </a:buClr>
        <a:buChar char="•"/>
        <a:tabLst>
          <a:tab pos="482600" algn="l"/>
        </a:tabLst>
        <a:defRPr sz="2000">
          <a:solidFill>
            <a:schemeClr val="bg2"/>
          </a:solidFill>
          <a:latin typeface="Times New Roman" pitchFamily="18" charset="0"/>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5122" name="Rectangle 3"/>
          <p:cNvSpPr>
            <a:spLocks noGrp="1" noChangeArrowheads="1"/>
          </p:cNvSpPr>
          <p:nvPr>
            <p:ph type="subTitle" sz="quarter" idx="1"/>
          </p:nvPr>
        </p:nvSpPr>
        <p:spPr>
          <a:xfrm>
            <a:off x="755650" y="2636838"/>
            <a:ext cx="7848600" cy="3455987"/>
          </a:xfrm>
        </p:spPr>
        <p:txBody>
          <a:bodyPr/>
          <a:lstStyle/>
          <a:p>
            <a:pPr algn="ctr" eaLnBrk="1" hangingPunct="1"/>
            <a:endParaRPr lang="cs-CZ" altLang="cs-CZ" sz="3200" smtClean="0"/>
          </a:p>
          <a:p>
            <a:pPr eaLnBrk="1" hangingPunct="1"/>
            <a:endParaRPr lang="cs-CZ" altLang="cs-CZ" b="0" smtClean="0">
              <a:solidFill>
                <a:srgbClr val="F29400"/>
              </a:solidFill>
              <a:latin typeface="Times New Roman" panose="02020603050405020304" pitchFamily="18" charset="0"/>
            </a:endParaRPr>
          </a:p>
          <a:p>
            <a:pPr algn="ctr" eaLnBrk="1" hangingPunct="1"/>
            <a:r>
              <a:rPr lang="cs-CZ" altLang="cs-CZ" b="0" smtClean="0"/>
              <a:t>Nové možnosti při pronájmu nemovitosti</a:t>
            </a:r>
            <a:endParaRPr lang="cs-CZ" altLang="cs-CZ" b="0" smtClean="0">
              <a:solidFill>
                <a:srgbClr val="F29400"/>
              </a:solidFill>
              <a:latin typeface="Times New Roman" panose="02020603050405020304" pitchFamily="18" charset="0"/>
            </a:endParaRPr>
          </a:p>
          <a:p>
            <a:pPr eaLnBrk="1" hangingPunct="1"/>
            <a:endParaRPr lang="cs-CZ" altLang="cs-CZ" b="0" smtClean="0">
              <a:solidFill>
                <a:srgbClr val="F29400"/>
              </a:solidFill>
              <a:latin typeface="Times New Roman" panose="02020603050405020304" pitchFamily="18" charset="0"/>
            </a:endParaRPr>
          </a:p>
          <a:p>
            <a:pPr eaLnBrk="1" hangingPunct="1"/>
            <a:endParaRPr lang="cs-CZ" altLang="cs-CZ" b="0" smtClean="0">
              <a:solidFill>
                <a:srgbClr val="F29400"/>
              </a:solidFill>
              <a:latin typeface="Times New Roman" panose="02020603050405020304" pitchFamily="18" charset="0"/>
            </a:endParaRPr>
          </a:p>
          <a:p>
            <a:pPr eaLnBrk="1" hangingPunct="1"/>
            <a:r>
              <a:rPr lang="cs-CZ" altLang="cs-CZ" b="0" smtClean="0">
                <a:solidFill>
                  <a:srgbClr val="F29400"/>
                </a:solidFill>
                <a:latin typeface="Times New Roman" panose="02020603050405020304" pitchFamily="18" charset="0"/>
              </a:rPr>
              <a:t>RNDr. Tomislav Šimeček, UIPI</a:t>
            </a:r>
            <a:br>
              <a:rPr lang="cs-CZ" altLang="cs-CZ" b="0" smtClean="0">
                <a:solidFill>
                  <a:srgbClr val="F29400"/>
                </a:solidFill>
                <a:latin typeface="Times New Roman" panose="02020603050405020304" pitchFamily="18" charset="0"/>
              </a:rPr>
            </a:br>
            <a:r>
              <a:rPr lang="cs-CZ" altLang="cs-CZ" smtClean="0">
                <a:solidFill>
                  <a:srgbClr val="1E3174"/>
                </a:solidFill>
                <a:latin typeface="Times New Roman" panose="02020603050405020304" pitchFamily="18" charset="0"/>
              </a:rPr>
              <a:t>simecek@osmd.cz</a:t>
            </a:r>
          </a:p>
          <a:p>
            <a:pPr eaLnBrk="1" hangingPunct="1"/>
            <a:endParaRPr lang="cs-CZ" altLang="cs-CZ" sz="200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7411"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400" smtClean="0"/>
              <a:t>7. </a:t>
            </a:r>
            <a:r>
              <a:rPr lang="en-GB" altLang="cs-CZ" sz="2400" smtClean="0"/>
              <a:t>Kromě nájemného za první měsíc zaplatil nájemce při podpisu smlouvy kauci </a:t>
            </a:r>
            <a:r>
              <a:rPr lang="cs-CZ" altLang="cs-CZ" sz="2400" smtClean="0"/>
              <a:t>XX XXX </a:t>
            </a:r>
            <a:r>
              <a:rPr lang="en-GB" altLang="cs-CZ" sz="2400" smtClean="0"/>
              <a:t>Kč, která je vratná po skončení nájmu a vyrovnání vzájemných finančních závazků. Kauci nelze použít na platbu posledního nájemného.</a:t>
            </a: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r>
              <a:rPr lang="cs-CZ" altLang="cs-CZ" sz="2400" smtClean="0"/>
              <a:t>7. </a:t>
            </a:r>
            <a:r>
              <a:rPr lang="en-GB" altLang="cs-CZ" sz="2400" smtClean="0"/>
              <a:t>Besides the rent and services the tenant had paid damage and security deposit of </a:t>
            </a:r>
            <a:r>
              <a:rPr lang="cs-CZ" altLang="cs-CZ" sz="2400" smtClean="0"/>
              <a:t>XX XXX </a:t>
            </a:r>
            <a:r>
              <a:rPr lang="en-GB" altLang="cs-CZ" sz="2400" smtClean="0"/>
              <a:t>Kč at the moment the agreement is signed. The deposit is refundable after the termination of the lease and settling of all financial obligations. It cannot be used as payment of the last rent.</a:t>
            </a:r>
            <a:endParaRPr lang="cs-CZ" altLang="cs-CZ" sz="2400"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8435"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400" smtClean="0"/>
              <a:t>8. </a:t>
            </a:r>
            <a:r>
              <a:rPr lang="en-GB" altLang="cs-CZ" sz="2400" smtClean="0"/>
              <a:t>Pokud chce nájemce ukončit nájem před vypršením smlouvy, musí dát pronajímateli písemnou výpověď alespoň dva celé měsíce</a:t>
            </a:r>
            <a:r>
              <a:rPr lang="cs-CZ" altLang="cs-CZ" sz="2400" smtClean="0"/>
              <a:t> </a:t>
            </a:r>
            <a:r>
              <a:rPr lang="en-GB" altLang="cs-CZ" sz="2400" smtClean="0"/>
              <a:t>před plánovaným odchodem, ab</a:t>
            </a:r>
            <a:r>
              <a:rPr lang="cs-CZ" altLang="cs-CZ" sz="2400" smtClean="0"/>
              <a:t>y</a:t>
            </a:r>
            <a:r>
              <a:rPr lang="en-GB" altLang="cs-CZ" sz="2400" smtClean="0"/>
              <a:t> </a:t>
            </a:r>
            <a:r>
              <a:rPr lang="cs-CZ" altLang="cs-CZ" sz="2400" smtClean="0"/>
              <a:t>s</a:t>
            </a:r>
            <a:r>
              <a:rPr lang="en-GB" altLang="cs-CZ" sz="2400" smtClean="0"/>
              <a:t>i zachoval právo na vrácení kauce.</a:t>
            </a: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r>
              <a:rPr lang="cs-CZ" altLang="cs-CZ" sz="2400" smtClean="0"/>
              <a:t>8. </a:t>
            </a:r>
            <a:r>
              <a:rPr lang="en-GB" altLang="cs-CZ" sz="2400" smtClean="0"/>
              <a:t>If the tenant wants to terminate the lease before it expires, a written notice must be served to the landlord at least two whole months before he intends to terminate the lease in order to keep the right to have the deposit returned.</a:t>
            </a:r>
            <a:endParaRPr lang="cs-CZ" altLang="cs-CZ" sz="2400" smtClean="0"/>
          </a:p>
          <a:p>
            <a:pPr marL="0" indent="0" algn="just">
              <a:buFont typeface="Wingdings" panose="05000000000000000000" pitchFamily="2" charset="2"/>
              <a:buNone/>
            </a:pPr>
            <a:endParaRPr lang="cs-CZ" altLang="cs-CZ" sz="2400" smtClean="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9459"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100" smtClean="0"/>
              <a:t>9. </a:t>
            </a:r>
            <a:r>
              <a:rPr lang="en-GB" altLang="cs-CZ" sz="2100" smtClean="0"/>
              <a:t>Pokud nájemce nebo pronajímatel závažným způsobem nedodržují nájemní smlouvu a pokus o vyřešení probl</a:t>
            </a:r>
            <a:r>
              <a:rPr lang="cs-CZ" altLang="cs-CZ" sz="2100" smtClean="0"/>
              <a:t>é</a:t>
            </a:r>
            <a:r>
              <a:rPr lang="en-GB" altLang="cs-CZ" sz="2100" smtClean="0"/>
              <a:t>m</a:t>
            </a:r>
            <a:r>
              <a:rPr lang="cs-CZ" altLang="cs-CZ" sz="2100" smtClean="0"/>
              <a:t>u</a:t>
            </a:r>
            <a:r>
              <a:rPr lang="en-GB" altLang="cs-CZ" sz="2100" smtClean="0"/>
              <a:t> selhal, může druhá strana ukončit smlouvu během dvou týdnů a nájemce se může odstěhovat a pronajímatel může vyklidit byt a pronajmout jej dalšímu nájemci. Strany se dohodly, že pro toto řešení není třeba se obracet na soud.</a:t>
            </a:r>
            <a:endParaRPr lang="cs-CZ" altLang="cs-CZ" sz="2100" smtClean="0"/>
          </a:p>
          <a:p>
            <a:pPr marL="0" indent="0" algn="just">
              <a:buFont typeface="Wingdings" panose="05000000000000000000" pitchFamily="2" charset="2"/>
              <a:buNone/>
            </a:pPr>
            <a:endParaRPr lang="cs-CZ" altLang="cs-CZ" sz="2100" smtClean="0"/>
          </a:p>
          <a:p>
            <a:pPr marL="0" indent="0" algn="just">
              <a:buFont typeface="Wingdings" panose="05000000000000000000" pitchFamily="2" charset="2"/>
              <a:buNone/>
            </a:pPr>
            <a:endParaRPr lang="cs-CZ" altLang="cs-CZ" sz="2100" smtClean="0"/>
          </a:p>
          <a:p>
            <a:pPr marL="0" indent="0" algn="just">
              <a:buFont typeface="Wingdings" panose="05000000000000000000" pitchFamily="2" charset="2"/>
              <a:buNone/>
            </a:pPr>
            <a:r>
              <a:rPr lang="cs-CZ" altLang="cs-CZ" sz="2100" smtClean="0"/>
              <a:t>9. </a:t>
            </a:r>
            <a:r>
              <a:rPr lang="en-GB" altLang="cs-CZ" sz="2100" smtClean="0"/>
              <a:t>If the tenant or the landlord substantially breaches the lease agreement and an attempt to resolve the problem has failed, the other party can terminate the contract within two weeks and the tenant can move out and the landlord can vacate the apartment and rent it to another tenant. The parties agreed that there is no need for court decision for this action.</a:t>
            </a:r>
            <a:endParaRPr lang="cs-CZ" altLang="cs-CZ" sz="2100" smtClean="0"/>
          </a:p>
          <a:p>
            <a:pPr marL="0" indent="0" algn="just">
              <a:buFont typeface="Wingdings" panose="05000000000000000000" pitchFamily="2" charset="2"/>
              <a:buNone/>
            </a:pPr>
            <a:endParaRPr lang="cs-CZ" altLang="cs-CZ" sz="240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0483"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10. </a:t>
            </a:r>
            <a:r>
              <a:rPr lang="en-GB" altLang="cs-CZ" sz="2800" smtClean="0"/>
              <a:t>Nájemce může v bytě ubytovat další osobu jen s výslovným souhlasem pronajímatele. Krátké návštěvy do 7 dnů tento souhlas nevyžadují.</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10. </a:t>
            </a:r>
            <a:r>
              <a:rPr lang="en-GB" altLang="cs-CZ" sz="2800" smtClean="0"/>
              <a:t>The tenant can accommodate any other person in the above mentioned apartment only with the approval of the landlord. Short term visits (up to one week) do not need this approval.</a:t>
            </a:r>
            <a:endParaRPr lang="cs-CZ" altLang="cs-CZ" sz="2800" smtClean="0"/>
          </a:p>
          <a:p>
            <a:pPr marL="0" indent="0" algn="just">
              <a:buFont typeface="Wingdings" panose="05000000000000000000" pitchFamily="2" charset="2"/>
              <a:buNone/>
            </a:pPr>
            <a:endParaRPr lang="cs-CZ" altLang="cs-CZ" sz="2400"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1507"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11. </a:t>
            </a:r>
            <a:r>
              <a:rPr lang="en-GB" altLang="cs-CZ" sz="2800" smtClean="0"/>
              <a:t>Nájemce si byt řádně prohlédl a shledal ho čistý, v dobrém stavu a veškeré zařízení je funkční.</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11. </a:t>
            </a:r>
            <a:r>
              <a:rPr lang="en-GB" altLang="cs-CZ" sz="2800" smtClean="0"/>
              <a:t>The tenant has inspected the apartment and found it clean and in good state of repair with all the equipment working properly</a:t>
            </a:r>
            <a:r>
              <a:rPr lang="cs-CZ" altLang="cs-CZ" sz="2800" smtClean="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2531"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mtClean="0"/>
              <a:t>12. </a:t>
            </a:r>
            <a:r>
              <a:rPr lang="en-GB" altLang="cs-CZ" smtClean="0"/>
              <a:t>Nájemce dostal svě sady klíčů od domu a od bytu a jednu sadu klíčů od poštovních schránek a popelnice. Nájemce nesmí vyměnit zámek od byt</a:t>
            </a:r>
            <a:r>
              <a:rPr lang="cs-CZ" altLang="cs-CZ" smtClean="0"/>
              <a:t>u</a:t>
            </a:r>
            <a:r>
              <a:rPr lang="en-GB" altLang="cs-CZ" smtClean="0"/>
              <a:t> ani od domu bez souhlasu pronajímatele. Pronajímatel si ponechává klíče od bytu pro případ havárie, nebo pro kontrolu bytu za přítomnosti nájemce, nebo pokud k tomu dostane od nájemce svolení.</a:t>
            </a:r>
            <a:endParaRPr lang="cs-CZ" altLang="cs-CZ" smtClean="0"/>
          </a:p>
          <a:p>
            <a:pPr marL="0" indent="0" algn="just">
              <a:buFont typeface="Wingdings" panose="05000000000000000000" pitchFamily="2" charset="2"/>
              <a:buNone/>
            </a:pPr>
            <a:endParaRPr lang="cs-CZ" altLang="cs-CZ" smtClean="0"/>
          </a:p>
          <a:p>
            <a:pPr marL="0" indent="0" algn="just">
              <a:buFont typeface="Wingdings" panose="05000000000000000000" pitchFamily="2" charset="2"/>
              <a:buNone/>
            </a:pPr>
            <a:endParaRPr lang="cs-CZ" altLang="cs-CZ" smtClean="0"/>
          </a:p>
          <a:p>
            <a:pPr marL="0" indent="0" algn="just">
              <a:buFont typeface="Wingdings" panose="05000000000000000000" pitchFamily="2" charset="2"/>
              <a:buNone/>
            </a:pPr>
            <a:r>
              <a:rPr lang="cs-CZ" altLang="cs-CZ" smtClean="0"/>
              <a:t>12. </a:t>
            </a:r>
            <a:r>
              <a:rPr lang="en-GB" altLang="cs-CZ" smtClean="0"/>
              <a:t>The tenant has received two sets of keys for the house, the apartment and one set for the mailboxes and dust bin. He is not allowed to change the lock or to copy the keys without the approval of the landlord. The landlord keeps his set of keys for the case of emergency or for the inspection of the apartment in the presence of the tenant or after receiving his approval to do so.</a:t>
            </a:r>
            <a:endParaRPr lang="cs-CZ" altLang="cs-CZ" smtClean="0"/>
          </a:p>
          <a:p>
            <a:pPr marL="0" indent="0" algn="just">
              <a:buFont typeface="Wingdings" panose="05000000000000000000" pitchFamily="2" charset="2"/>
              <a:buNone/>
            </a:pPr>
            <a:endParaRPr lang="cs-CZ" altLang="cs-CZ"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3555"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13. </a:t>
            </a:r>
            <a:r>
              <a:rPr lang="en-GB" altLang="cs-CZ" sz="2800" smtClean="0"/>
              <a:t>Poté</a:t>
            </a:r>
            <a:r>
              <a:rPr lang="cs-CZ" altLang="cs-CZ" sz="2800" smtClean="0"/>
              <a:t>,</a:t>
            </a:r>
            <a:r>
              <a:rPr lang="en-GB" altLang="cs-CZ" sz="2800" smtClean="0"/>
              <a:t> co byla dána výpověď nebo dva měsíce před vypršením smlouvy</a:t>
            </a:r>
            <a:r>
              <a:rPr lang="cs-CZ" altLang="cs-CZ" sz="2800" smtClean="0"/>
              <a:t>,</a:t>
            </a:r>
            <a:r>
              <a:rPr lang="en-GB" altLang="cs-CZ" sz="2800" smtClean="0"/>
              <a:t> má pronajímatel právo ukazovat byt zájemcům o pronájem během dne, poté co o návštěvě informuje nájemce.</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13. </a:t>
            </a:r>
            <a:r>
              <a:rPr lang="en-GB" altLang="cs-CZ" sz="2800" smtClean="0"/>
              <a:t>After a notice has been served or two months before the expiration of the lease the landlord has the right to start showing the apartment to prospective tenants during decent time of the day, after notifying the tenant about the visit in advance.</a:t>
            </a:r>
            <a:endParaRPr lang="cs-CZ" altLang="cs-CZ" sz="28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4579"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14. </a:t>
            </a:r>
            <a:r>
              <a:rPr lang="en-GB" altLang="cs-CZ" sz="2800" smtClean="0"/>
              <a:t>Nájemce je povinen informovat pronajímatele o všech poruchách nebo poškození v byt</a:t>
            </a:r>
            <a:r>
              <a:rPr lang="cs-CZ" altLang="cs-CZ" sz="2800" smtClean="0"/>
              <a:t>ě</a:t>
            </a:r>
            <a:r>
              <a:rPr lang="en-GB" altLang="cs-CZ" sz="2800" smtClean="0"/>
              <a:t> a dohodnout s ním způsob a provedení opravy. Je take povinen informovat pronajímatele, pokud bude byt opuštěn déle než týden.</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14. </a:t>
            </a:r>
            <a:r>
              <a:rPr lang="en-GB" altLang="cs-CZ" sz="2800" smtClean="0"/>
              <a:t>The tenant is obliged to inform the landlord about any defect or damage in the apartment and agree with him about the repair. He should also inform him if the apartment is not being used for a longer term than one week.</a:t>
            </a:r>
            <a:endParaRPr lang="cs-CZ" altLang="cs-CZ" sz="28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5603"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400" smtClean="0"/>
              <a:t>15. </a:t>
            </a:r>
            <a:r>
              <a:rPr lang="en-GB" altLang="cs-CZ" sz="2400" smtClean="0"/>
              <a:t>Nájemce je povinen udržovat byt čistý a uklizený. Poku</a:t>
            </a:r>
            <a:r>
              <a:rPr lang="cs-CZ" altLang="cs-CZ" sz="2400" smtClean="0"/>
              <a:t>d</a:t>
            </a:r>
            <a:r>
              <a:rPr lang="en-GB" altLang="cs-CZ" sz="2400" smtClean="0"/>
              <a:t> nájemce neb</a:t>
            </a:r>
            <a:r>
              <a:rPr lang="cs-CZ" altLang="cs-CZ" sz="2400" smtClean="0"/>
              <a:t>u</a:t>
            </a:r>
            <a:r>
              <a:rPr lang="en-GB" altLang="cs-CZ" sz="2400" smtClean="0"/>
              <a:t>de plnit tyto své povinnosti, má pronajímatel právo nechat byt uklidit na účet nájemce. V době mezi 22.00 a 7.00 je třeba dodržovat noční klid.</a:t>
            </a: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r>
              <a:rPr lang="cs-CZ" altLang="cs-CZ" sz="2400" smtClean="0"/>
              <a:t>15. </a:t>
            </a:r>
            <a:r>
              <a:rPr lang="en-GB" altLang="cs-CZ" sz="2400" smtClean="0"/>
              <a:t>The tenant has to keep the apartment clean and tidy. If this is not observed, the landlord has the right to have the apartment cleaned and charge the cost to the tenant. The tenant has to avoid any noise to escape from the apartment between 10PM and 7AM.</a:t>
            </a:r>
            <a:endParaRPr lang="cs-CZ" altLang="cs-CZ" sz="24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6627"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200" smtClean="0"/>
              <a:t>16. </a:t>
            </a:r>
            <a:r>
              <a:rPr lang="en-GB" altLang="cs-CZ" sz="2200" smtClean="0"/>
              <a:t>Přílohou nájemní smlouvy je fotografická dokumentace vybavení bytu. Nájemce je povinen udržovat byt čistý a veškeré vybavení funkční, pokud nedojde k jiné dohodě. Nájemce je povinen zavírat vchodové dveře do domu a chovat se ohleduplně k ostatním uživatelům domu.</a:t>
            </a:r>
            <a:endParaRPr lang="cs-CZ" altLang="cs-CZ" sz="2200" smtClean="0"/>
          </a:p>
          <a:p>
            <a:pPr marL="0" indent="0" algn="just">
              <a:buFont typeface="Wingdings" panose="05000000000000000000" pitchFamily="2" charset="2"/>
              <a:buNone/>
            </a:pPr>
            <a:endParaRPr lang="cs-CZ" altLang="cs-CZ" sz="2200" smtClean="0"/>
          </a:p>
          <a:p>
            <a:pPr marL="0" indent="0" algn="just">
              <a:buFont typeface="Wingdings" panose="05000000000000000000" pitchFamily="2" charset="2"/>
              <a:buNone/>
            </a:pPr>
            <a:endParaRPr lang="cs-CZ" altLang="cs-CZ" sz="2200" smtClean="0"/>
          </a:p>
          <a:p>
            <a:pPr marL="0" indent="0" algn="just">
              <a:buFont typeface="Wingdings" panose="05000000000000000000" pitchFamily="2" charset="2"/>
              <a:buNone/>
            </a:pPr>
            <a:r>
              <a:rPr lang="cs-CZ" altLang="cs-CZ" sz="2200" smtClean="0"/>
              <a:t>16. </a:t>
            </a:r>
            <a:r>
              <a:rPr lang="en-GB" altLang="cs-CZ" sz="2200" smtClean="0"/>
              <a:t>Attached is a photographic record of the equipment rented together with the apartment. It is the duty of the tenant to keep the apartment clean and all the equipment in good and working condition if not agreed otherwise. The tenant has to keep the main door to the house closed and behave in such a way as not to disturb other people living in the house. </a:t>
            </a:r>
            <a:endParaRPr lang="cs-CZ" altLang="cs-CZ" sz="2200"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Nadpis 1"/>
          <p:cNvSpPr>
            <a:spLocks noGrp="1"/>
          </p:cNvSpPr>
          <p:nvPr>
            <p:ph type="title"/>
          </p:nvPr>
        </p:nvSpPr>
        <p:spPr>
          <a:xfrm>
            <a:off x="519113" y="476250"/>
            <a:ext cx="8229600" cy="762000"/>
          </a:xfrm>
        </p:spPr>
        <p:txBody>
          <a:bodyPr/>
          <a:lstStyle/>
          <a:p>
            <a:pPr algn="ctr"/>
            <a:r>
              <a:rPr lang="cs-CZ" altLang="cs-CZ" smtClean="0"/>
              <a:t>Nájemní smlouva a její části:</a:t>
            </a:r>
          </a:p>
        </p:txBody>
      </p:sp>
      <p:sp>
        <p:nvSpPr>
          <p:cNvPr id="4099" name="Zástupný symbol pro obsah 2"/>
          <p:cNvSpPr>
            <a:spLocks noGrp="1"/>
          </p:cNvSpPr>
          <p:nvPr>
            <p:ph idx="1"/>
          </p:nvPr>
        </p:nvSpPr>
        <p:spPr>
          <a:xfrm>
            <a:off x="468313" y="1700213"/>
            <a:ext cx="8367712" cy="4752975"/>
          </a:xfrm>
        </p:spPr>
        <p:txBody>
          <a:bodyPr/>
          <a:lstStyle/>
          <a:p>
            <a:pPr marL="457200" indent="-457200" algn="ctr">
              <a:buFont typeface="Wingdings" panose="05000000000000000000" pitchFamily="2" charset="2"/>
              <a:buNone/>
              <a:defRPr/>
            </a:pPr>
            <a:r>
              <a:rPr lang="cs-CZ" altLang="cs-CZ" dirty="0" smtClean="0"/>
              <a:t>			</a:t>
            </a:r>
          </a:p>
          <a:p>
            <a:pPr marL="457200" indent="-457200">
              <a:buFont typeface="Wingdings" panose="05000000000000000000" pitchFamily="2" charset="2"/>
              <a:buNone/>
              <a:defRPr/>
            </a:pPr>
            <a:r>
              <a:rPr lang="cs-CZ" b="1" dirty="0" err="1" smtClean="0"/>
              <a:t>Landlord</a:t>
            </a:r>
            <a:r>
              <a:rPr lang="cs-CZ" b="1" dirty="0" smtClean="0"/>
              <a:t>/</a:t>
            </a:r>
            <a:r>
              <a:rPr lang="en-GB" b="1" dirty="0" err="1" smtClean="0"/>
              <a:t>Pronajímatel</a:t>
            </a:r>
            <a:r>
              <a:rPr lang="en-GB" b="1" dirty="0" smtClean="0"/>
              <a:t>:</a:t>
            </a:r>
            <a:r>
              <a:rPr lang="cs-CZ" b="1" dirty="0" smtClean="0"/>
              <a:t> jméno, adresa, tel., e-mail (bankovní spojení)</a:t>
            </a:r>
          </a:p>
          <a:p>
            <a:pPr marL="457200" indent="-457200">
              <a:buFont typeface="Wingdings" panose="05000000000000000000" pitchFamily="2" charset="2"/>
              <a:buNone/>
              <a:defRPr/>
            </a:pPr>
            <a:endParaRPr lang="cs-CZ" altLang="cs-CZ" b="1" dirty="0" smtClean="0"/>
          </a:p>
          <a:p>
            <a:pPr>
              <a:defRPr/>
            </a:pPr>
            <a:r>
              <a:rPr lang="en-GB" b="1" dirty="0"/>
              <a:t>Tenant/</a:t>
            </a:r>
            <a:r>
              <a:rPr lang="en-GB" b="1" dirty="0" err="1"/>
              <a:t>Nájemce</a:t>
            </a:r>
            <a:r>
              <a:rPr lang="en-GB" b="1" dirty="0"/>
              <a:t>: ………………………………………</a:t>
            </a:r>
            <a:endParaRPr lang="cs-CZ" dirty="0"/>
          </a:p>
          <a:p>
            <a:pPr>
              <a:defRPr/>
            </a:pPr>
            <a:r>
              <a:rPr lang="en-GB" b="1" dirty="0"/>
              <a:t>Nationality/</a:t>
            </a:r>
            <a:r>
              <a:rPr lang="en-GB" b="1" dirty="0" err="1"/>
              <a:t>Státní</a:t>
            </a:r>
            <a:r>
              <a:rPr lang="en-GB" b="1" dirty="0"/>
              <a:t> </a:t>
            </a:r>
            <a:r>
              <a:rPr lang="en-GB" b="1" dirty="0" err="1"/>
              <a:t>příslušnost</a:t>
            </a:r>
            <a:r>
              <a:rPr lang="en-GB" b="1" dirty="0"/>
              <a:t>:… ……………………………….</a:t>
            </a:r>
            <a:endParaRPr lang="cs-CZ" dirty="0"/>
          </a:p>
          <a:p>
            <a:pPr>
              <a:defRPr/>
            </a:pPr>
            <a:r>
              <a:rPr lang="en-GB" b="1" dirty="0"/>
              <a:t>Born on/</a:t>
            </a:r>
            <a:r>
              <a:rPr lang="en-GB" b="1" dirty="0" err="1"/>
              <a:t>Narozen</a:t>
            </a:r>
            <a:r>
              <a:rPr lang="en-GB" b="1" dirty="0"/>
              <a:t> </a:t>
            </a:r>
            <a:r>
              <a:rPr lang="en-GB" b="1" dirty="0" err="1"/>
              <a:t>kdy</a:t>
            </a:r>
            <a:r>
              <a:rPr lang="en-GB" b="1" dirty="0"/>
              <a:t>: ……………………….. In/</a:t>
            </a:r>
            <a:r>
              <a:rPr lang="en-GB" b="1" dirty="0" err="1"/>
              <a:t>Kde</a:t>
            </a:r>
            <a:r>
              <a:rPr lang="en-GB" b="1" dirty="0"/>
              <a:t>:… …………………..</a:t>
            </a:r>
            <a:endParaRPr lang="cs-CZ" dirty="0"/>
          </a:p>
          <a:p>
            <a:pPr>
              <a:defRPr/>
            </a:pPr>
            <a:r>
              <a:rPr lang="en-GB" b="1" dirty="0"/>
              <a:t>Passport/Pas: ………………………</a:t>
            </a:r>
            <a:endParaRPr lang="cs-CZ" dirty="0"/>
          </a:p>
          <a:p>
            <a:pPr>
              <a:defRPr/>
            </a:pPr>
            <a:r>
              <a:rPr lang="en-GB" b="1" dirty="0"/>
              <a:t>Issued on/</a:t>
            </a:r>
            <a:r>
              <a:rPr lang="en-GB" b="1" dirty="0" err="1"/>
              <a:t>Vydán</a:t>
            </a:r>
            <a:r>
              <a:rPr lang="en-GB" b="1" dirty="0"/>
              <a:t>: … …………Valid until/</a:t>
            </a:r>
            <a:r>
              <a:rPr lang="en-GB" b="1" dirty="0" err="1"/>
              <a:t>Platný</a:t>
            </a:r>
            <a:r>
              <a:rPr lang="en-GB" b="1" dirty="0"/>
              <a:t> do: </a:t>
            </a:r>
            <a:endParaRPr lang="cs-CZ" dirty="0"/>
          </a:p>
          <a:p>
            <a:pPr>
              <a:defRPr/>
            </a:pPr>
            <a:r>
              <a:rPr lang="en-GB" b="1" dirty="0"/>
              <a:t>Employed by/</a:t>
            </a:r>
            <a:r>
              <a:rPr lang="en-GB" b="1" dirty="0" err="1"/>
              <a:t>Pracuje</a:t>
            </a:r>
            <a:r>
              <a:rPr lang="en-GB" b="1" dirty="0"/>
              <a:t> </a:t>
            </a:r>
            <a:r>
              <a:rPr lang="en-GB" b="1" dirty="0" err="1"/>
              <a:t>kde</a:t>
            </a:r>
            <a:r>
              <a:rPr lang="en-GB" b="1" dirty="0"/>
              <a:t>: …………………………….</a:t>
            </a:r>
            <a:endParaRPr lang="cs-CZ" dirty="0"/>
          </a:p>
          <a:p>
            <a:pPr>
              <a:defRPr/>
            </a:pPr>
            <a:r>
              <a:rPr lang="en-GB" b="1" dirty="0"/>
              <a:t>Address/</a:t>
            </a:r>
            <a:r>
              <a:rPr lang="en-GB" b="1" dirty="0" err="1"/>
              <a:t>Adresa</a:t>
            </a:r>
            <a:r>
              <a:rPr lang="en-GB" b="1" dirty="0"/>
              <a:t>: ………………………………..</a:t>
            </a:r>
            <a:endParaRPr lang="cs-CZ" dirty="0"/>
          </a:p>
          <a:p>
            <a:pPr>
              <a:defRPr/>
            </a:pPr>
            <a:r>
              <a:rPr lang="en-GB" b="1" dirty="0"/>
              <a:t>Phone/</a:t>
            </a:r>
            <a:r>
              <a:rPr lang="en-GB" b="1" dirty="0" err="1"/>
              <a:t>Telefon</a:t>
            </a:r>
            <a:r>
              <a:rPr lang="en-GB" b="1" dirty="0"/>
              <a:t>: ……………………………………………………………………..</a:t>
            </a:r>
            <a:endParaRPr lang="cs-CZ" dirty="0"/>
          </a:p>
          <a:p>
            <a:pPr>
              <a:defRPr/>
            </a:pPr>
            <a:r>
              <a:rPr lang="en-GB" b="1" dirty="0"/>
              <a:t>Mobil/Mobil: ……………………………………………………………..</a:t>
            </a:r>
            <a:endParaRPr lang="cs-CZ" dirty="0"/>
          </a:p>
          <a:p>
            <a:pPr>
              <a:defRPr/>
            </a:pPr>
            <a:r>
              <a:rPr lang="en-GB" b="1" dirty="0"/>
              <a:t>E-mail/e-mail: ………………………………………………………</a:t>
            </a:r>
            <a:endParaRPr lang="cs-CZ" dirty="0"/>
          </a:p>
          <a:p>
            <a:pPr marL="457200" indent="-457200">
              <a:buFont typeface="Wingdings" panose="05000000000000000000" pitchFamily="2" charset="2"/>
              <a:buNone/>
              <a:defRPr/>
            </a:pPr>
            <a:endParaRPr lang="cs-CZ" altLang="cs-CZ"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7651"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17. </a:t>
            </a:r>
            <a:r>
              <a:rPr lang="en-GB" altLang="cs-CZ" sz="2800" smtClean="0"/>
              <a:t>Strany se dohodly že při pronájmu nepotřebují PE</a:t>
            </a:r>
            <a:r>
              <a:rPr lang="cs-CZ" altLang="cs-CZ" sz="2800" smtClean="0"/>
              <a:t>N</a:t>
            </a:r>
            <a:r>
              <a:rPr lang="en-GB" altLang="cs-CZ" sz="2800" smtClean="0"/>
              <a:t>B</a:t>
            </a:r>
            <a:r>
              <a:rPr lang="cs-CZ" altLang="cs-CZ" sz="2800" smtClean="0"/>
              <a:t>.</a:t>
            </a:r>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17. </a:t>
            </a:r>
            <a:r>
              <a:rPr lang="en-GB" altLang="cs-CZ" sz="2800" smtClean="0"/>
              <a:t>The parties have agreed that no EPBC is required for the lease</a:t>
            </a:r>
            <a:r>
              <a:rPr lang="cs-CZ" altLang="cs-CZ" sz="2800" smtClean="0"/>
              <a: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8675"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18. </a:t>
            </a:r>
            <a:r>
              <a:rPr lang="en-GB" altLang="cs-CZ" sz="2800" smtClean="0"/>
              <a:t>Tato smlouva je sepsána ve dvou kopiích po jedné pro každou ze stran.</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18. </a:t>
            </a:r>
            <a:r>
              <a:rPr lang="en-GB" altLang="cs-CZ" sz="2800" smtClean="0"/>
              <a:t>This agreement is prepared in two copies, one for each party</a:t>
            </a:r>
            <a:r>
              <a:rPr lang="cs-CZ" altLang="cs-CZ" sz="2800" smtClean="0"/>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29699"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19. </a:t>
            </a:r>
            <a:r>
              <a:rPr lang="en-GB" altLang="cs-CZ" sz="2800" smtClean="0"/>
              <a:t>Jako potvrzení souhlasu s ustanoveními této smlouvy obě strany připojují své podpisy</a:t>
            </a:r>
            <a:r>
              <a:rPr lang="cs-CZ" altLang="cs-CZ" sz="2800" smtClean="0"/>
              <a:t>.</a:t>
            </a:r>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19. </a:t>
            </a:r>
            <a:r>
              <a:rPr lang="en-GB" altLang="cs-CZ" sz="2800" smtClean="0"/>
              <a:t>As a proof of content with the arrangement of the contract both parties add their signatures</a:t>
            </a:r>
            <a:r>
              <a:rPr lang="cs-CZ" altLang="cs-CZ" sz="2800" smtClean="0"/>
              <a:t>.</a:t>
            </a:r>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3"/>
          <p:cNvSpPr>
            <a:spLocks noGrp="1" noChangeArrowheads="1"/>
          </p:cNvSpPr>
          <p:nvPr>
            <p:ph type="subTitle" sz="quarter" idx="1"/>
          </p:nvPr>
        </p:nvSpPr>
        <p:spPr>
          <a:xfrm>
            <a:off x="468313" y="3213100"/>
            <a:ext cx="5334000" cy="1143000"/>
          </a:xfrm>
        </p:spPr>
        <p:txBody>
          <a:bodyPr/>
          <a:lstStyle/>
          <a:p>
            <a:pPr eaLnBrk="1" hangingPunct="1"/>
            <a:r>
              <a:rPr lang="cs-CZ" altLang="cs-CZ" smtClean="0"/>
              <a:t>Děkuji za Vaši pozornost/Thank you for your attention</a:t>
            </a:r>
          </a:p>
          <a:p>
            <a:pPr eaLnBrk="1" hangingPunct="1"/>
            <a:endParaRPr lang="cs-CZ" altLang="cs-CZ" smtClean="0"/>
          </a:p>
          <a:p>
            <a:pPr eaLnBrk="1" hangingPunct="1"/>
            <a:endParaRPr lang="cs-CZ" altLang="cs-CZ" smtClean="0"/>
          </a:p>
          <a:p>
            <a:pPr eaLnBrk="1" hangingPunct="1"/>
            <a:r>
              <a:rPr lang="cs-CZ" altLang="cs-CZ" b="0" smtClean="0">
                <a:solidFill>
                  <a:srgbClr val="F29400"/>
                </a:solidFill>
                <a:latin typeface="Times New Roman" panose="02020603050405020304" pitchFamily="18" charset="0"/>
              </a:rPr>
              <a:t>RNDr. Tomislav Šimeček</a:t>
            </a:r>
            <a:br>
              <a:rPr lang="cs-CZ" altLang="cs-CZ" b="0" smtClean="0">
                <a:solidFill>
                  <a:srgbClr val="F29400"/>
                </a:solidFill>
                <a:latin typeface="Times New Roman" panose="02020603050405020304" pitchFamily="18" charset="0"/>
              </a:rPr>
            </a:br>
            <a:r>
              <a:rPr lang="cs-CZ" altLang="cs-CZ" smtClean="0">
                <a:solidFill>
                  <a:schemeClr val="bg2"/>
                </a:solidFill>
                <a:latin typeface="Times New Roman" panose="02020603050405020304" pitchFamily="18" charset="0"/>
              </a:rPr>
              <a:t>simecek@fzu.cz</a:t>
            </a:r>
          </a:p>
          <a:p>
            <a:pPr eaLnBrk="1" hangingPunct="1"/>
            <a:endParaRPr lang="cs-CZ" altLang="cs-CZ"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Nadpis 1"/>
          <p:cNvSpPr>
            <a:spLocks noGrp="1"/>
          </p:cNvSpPr>
          <p:nvPr>
            <p:ph type="title"/>
          </p:nvPr>
        </p:nvSpPr>
        <p:spPr>
          <a:xfrm>
            <a:off x="519113" y="476250"/>
            <a:ext cx="8229600" cy="762000"/>
          </a:xfrm>
        </p:spPr>
        <p:txBody>
          <a:bodyPr/>
          <a:lstStyle/>
          <a:p>
            <a:pPr algn="ctr"/>
            <a:r>
              <a:rPr lang="cs-CZ" altLang="cs-CZ" smtClean="0"/>
              <a:t>Nájemní smlouva a její části:</a:t>
            </a:r>
          </a:p>
        </p:txBody>
      </p:sp>
      <p:sp>
        <p:nvSpPr>
          <p:cNvPr id="9219" name="Zástupný symbol pro obsah 2"/>
          <p:cNvSpPr>
            <a:spLocks noGrp="1"/>
          </p:cNvSpPr>
          <p:nvPr>
            <p:ph idx="1"/>
          </p:nvPr>
        </p:nvSpPr>
        <p:spPr>
          <a:xfrm>
            <a:off x="384175" y="1238250"/>
            <a:ext cx="8367713" cy="4752975"/>
          </a:xfrm>
        </p:spPr>
        <p:txBody>
          <a:bodyPr/>
          <a:lstStyle/>
          <a:p>
            <a:r>
              <a:rPr lang="en-GB" altLang="cs-CZ" b="1" smtClean="0"/>
              <a:t>Spolu s nájemcem může byt užívat </a:t>
            </a:r>
            <a:r>
              <a:rPr lang="cs-CZ" altLang="cs-CZ" b="1" smtClean="0"/>
              <a:t>i</a:t>
            </a:r>
            <a:r>
              <a:rPr lang="en-GB" altLang="cs-CZ" b="1" smtClean="0"/>
              <a:t> spolubydlící </a:t>
            </a:r>
            <a:r>
              <a:rPr lang="cs-CZ" altLang="cs-CZ" b="1" smtClean="0"/>
              <a:t>.</a:t>
            </a:r>
          </a:p>
          <a:p>
            <a:r>
              <a:rPr lang="en-GB" altLang="cs-CZ" b="1" smtClean="0"/>
              <a:t>Together with the tenant the following cohabitant may use the apartment</a:t>
            </a:r>
            <a:r>
              <a:rPr lang="cs-CZ" altLang="cs-CZ" b="1" smtClean="0"/>
              <a:t>.</a:t>
            </a:r>
            <a:endParaRPr lang="cs-CZ" altLang="cs-CZ" smtClean="0"/>
          </a:p>
          <a:p>
            <a:pPr>
              <a:buFont typeface="Wingdings" panose="05000000000000000000" pitchFamily="2" charset="2"/>
              <a:buNone/>
            </a:pPr>
            <a:endParaRPr lang="cs-CZ" altLang="cs-CZ" smtClean="0"/>
          </a:p>
          <a:p>
            <a:r>
              <a:rPr lang="en-GB" altLang="cs-CZ" b="1" smtClean="0"/>
              <a:t>Cohabitant/Spolubydlící:………………………………..</a:t>
            </a:r>
            <a:endParaRPr lang="cs-CZ" altLang="cs-CZ" b="1" smtClean="0"/>
          </a:p>
          <a:p>
            <a:r>
              <a:rPr lang="en-GB" altLang="cs-CZ" b="1" smtClean="0"/>
              <a:t>Nationality/Státní příslušnost:… ……………………………….</a:t>
            </a:r>
            <a:endParaRPr lang="cs-CZ" altLang="cs-CZ" smtClean="0"/>
          </a:p>
          <a:p>
            <a:r>
              <a:rPr lang="en-GB" altLang="cs-CZ" b="1" smtClean="0"/>
              <a:t>Born on/Narozen kdy: ……………………….. In/Kde:… …………………..</a:t>
            </a:r>
            <a:endParaRPr lang="cs-CZ" altLang="cs-CZ" smtClean="0"/>
          </a:p>
          <a:p>
            <a:r>
              <a:rPr lang="en-GB" altLang="cs-CZ" b="1" smtClean="0"/>
              <a:t>Passport/Pas: ………………………</a:t>
            </a:r>
            <a:endParaRPr lang="cs-CZ" altLang="cs-CZ" smtClean="0"/>
          </a:p>
          <a:p>
            <a:r>
              <a:rPr lang="en-GB" altLang="cs-CZ" b="1" smtClean="0"/>
              <a:t>Issued on/Vydán: … …………Valid until/Platný do: </a:t>
            </a:r>
            <a:endParaRPr lang="cs-CZ" altLang="cs-CZ" smtClean="0"/>
          </a:p>
          <a:p>
            <a:r>
              <a:rPr lang="en-GB" altLang="cs-CZ" b="1" smtClean="0"/>
              <a:t>Employed by/Pracuje kde: …………………………….</a:t>
            </a:r>
            <a:endParaRPr lang="cs-CZ" altLang="cs-CZ" smtClean="0"/>
          </a:p>
          <a:p>
            <a:r>
              <a:rPr lang="en-GB" altLang="cs-CZ" b="1" smtClean="0"/>
              <a:t>Address/Adresa: ………………………………..</a:t>
            </a:r>
            <a:endParaRPr lang="cs-CZ" altLang="cs-CZ" smtClean="0"/>
          </a:p>
          <a:p>
            <a:r>
              <a:rPr lang="en-GB" altLang="cs-CZ" b="1" smtClean="0"/>
              <a:t>Phone/Telefon: ……………………………………………………………………..</a:t>
            </a:r>
            <a:endParaRPr lang="cs-CZ" altLang="cs-CZ" smtClean="0"/>
          </a:p>
          <a:p>
            <a:r>
              <a:rPr lang="en-GB" altLang="cs-CZ" b="1" smtClean="0"/>
              <a:t>Mobil/Mobil: ……………………………………………………………..</a:t>
            </a:r>
            <a:endParaRPr lang="cs-CZ" altLang="cs-CZ" smtClean="0"/>
          </a:p>
          <a:p>
            <a:r>
              <a:rPr lang="en-GB" altLang="cs-CZ" b="1" smtClean="0"/>
              <a:t>E-mail/e-mail: ………………………………………………………</a:t>
            </a:r>
            <a:endParaRPr lang="cs-CZ" altLang="cs-CZ" smtClean="0"/>
          </a:p>
          <a:p>
            <a:pPr>
              <a:buFont typeface="Wingdings" panose="05000000000000000000" pitchFamily="2" charset="2"/>
              <a:buNone/>
            </a:pPr>
            <a:endParaRPr lang="cs-CZ" altLang="cs-CZ"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3"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defRPr/>
            </a:pPr>
            <a:r>
              <a:rPr lang="cs-CZ" sz="2800" dirty="0" smtClean="0"/>
              <a:t>1. </a:t>
            </a:r>
            <a:r>
              <a:rPr lang="en-GB" sz="2800" dirty="0" err="1" smtClean="0"/>
              <a:t>Pronajímatel</a:t>
            </a:r>
            <a:r>
              <a:rPr lang="en-GB" sz="2800" dirty="0" smtClean="0"/>
              <a:t> </a:t>
            </a:r>
            <a:r>
              <a:rPr lang="en-GB" sz="2800" dirty="0" err="1"/>
              <a:t>prohlašuje</a:t>
            </a:r>
            <a:r>
              <a:rPr lang="en-GB" sz="2800" dirty="0"/>
              <a:t>, </a:t>
            </a:r>
            <a:r>
              <a:rPr lang="en-GB" sz="2800" dirty="0" err="1"/>
              <a:t>že</a:t>
            </a:r>
            <a:r>
              <a:rPr lang="en-GB" sz="2800" dirty="0"/>
              <a:t> je </a:t>
            </a:r>
            <a:r>
              <a:rPr lang="en-GB" sz="2800" dirty="0" err="1"/>
              <a:t>výhradním</a:t>
            </a:r>
            <a:r>
              <a:rPr lang="en-GB" sz="2800" dirty="0"/>
              <a:t> </a:t>
            </a:r>
            <a:r>
              <a:rPr lang="en-GB" sz="2800" dirty="0" err="1"/>
              <a:t>vlastníkem</a:t>
            </a:r>
            <a:r>
              <a:rPr lang="en-GB" sz="2800" dirty="0"/>
              <a:t> </a:t>
            </a:r>
            <a:r>
              <a:rPr lang="en-GB" sz="2800" dirty="0" err="1"/>
              <a:t>bytu</a:t>
            </a:r>
            <a:r>
              <a:rPr lang="en-GB" sz="2800" dirty="0"/>
              <a:t> č. </a:t>
            </a:r>
            <a:r>
              <a:rPr lang="cs-CZ" sz="2800" dirty="0" smtClean="0"/>
              <a:t>X</a:t>
            </a:r>
            <a:r>
              <a:rPr lang="en-GB" sz="2800" dirty="0" smtClean="0"/>
              <a:t> </a:t>
            </a:r>
            <a:r>
              <a:rPr lang="en-GB" sz="2800" dirty="0" err="1"/>
              <a:t>na</a:t>
            </a:r>
            <a:r>
              <a:rPr lang="en-GB" sz="2800" dirty="0"/>
              <a:t> </a:t>
            </a:r>
            <a:r>
              <a:rPr lang="en-GB" sz="2800" dirty="0" err="1"/>
              <a:t>adrese</a:t>
            </a:r>
            <a:r>
              <a:rPr lang="en-GB" sz="2800" dirty="0"/>
              <a:t> </a:t>
            </a:r>
            <a:r>
              <a:rPr lang="cs-CZ" sz="2800" dirty="0" smtClean="0"/>
              <a:t>XYZ.</a:t>
            </a:r>
          </a:p>
          <a:p>
            <a:pPr algn="just">
              <a:defRPr/>
            </a:pPr>
            <a:endParaRPr lang="cs-CZ" sz="2800" dirty="0"/>
          </a:p>
          <a:p>
            <a:pPr algn="just">
              <a:defRPr/>
            </a:pPr>
            <a:endParaRPr lang="cs-CZ" sz="2800" dirty="0" smtClean="0"/>
          </a:p>
          <a:p>
            <a:pPr marL="0" indent="0" algn="just">
              <a:buFont typeface="Wingdings" panose="05000000000000000000" pitchFamily="2" charset="2"/>
              <a:buNone/>
              <a:defRPr/>
            </a:pPr>
            <a:r>
              <a:rPr lang="cs-CZ" sz="2800" dirty="0" smtClean="0"/>
              <a:t>1. </a:t>
            </a:r>
            <a:r>
              <a:rPr lang="en-GB" sz="2800" dirty="0" smtClean="0"/>
              <a:t>The </a:t>
            </a:r>
            <a:r>
              <a:rPr lang="en-GB" sz="2800" dirty="0"/>
              <a:t>landlord declares that he is the exclusive owner of the apartment No. </a:t>
            </a:r>
            <a:r>
              <a:rPr lang="cs-CZ" sz="2800" dirty="0" smtClean="0"/>
              <a:t>X</a:t>
            </a:r>
            <a:r>
              <a:rPr lang="en-GB" sz="2800" dirty="0" smtClean="0"/>
              <a:t> </a:t>
            </a:r>
            <a:r>
              <a:rPr lang="en-GB" sz="2800" dirty="0"/>
              <a:t>in </a:t>
            </a:r>
            <a:r>
              <a:rPr lang="en-GB" sz="2800" dirty="0" smtClean="0"/>
              <a:t>house</a:t>
            </a:r>
            <a:r>
              <a:rPr lang="cs-CZ" sz="2800" dirty="0" smtClean="0"/>
              <a:t> XYZ.</a:t>
            </a:r>
            <a:endParaRPr lang="cs-CZ" sz="2800" dirty="0"/>
          </a:p>
          <a:p>
            <a:pPr marL="0" indent="0" algn="just">
              <a:buFont typeface="Wingdings" panose="05000000000000000000" pitchFamily="2" charset="2"/>
              <a:buNone/>
              <a:defRPr/>
            </a:pPr>
            <a:endParaRPr lang="cs-CZ"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2291"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2. </a:t>
            </a:r>
            <a:r>
              <a:rPr lang="en-GB" altLang="cs-CZ" sz="2800" smtClean="0"/>
              <a:t>Pronajímatel pronajímá nájemci byt č. </a:t>
            </a:r>
            <a:r>
              <a:rPr lang="cs-CZ" altLang="cs-CZ" sz="2800" smtClean="0"/>
              <a:t>X</a:t>
            </a:r>
            <a:r>
              <a:rPr lang="en-GB" altLang="cs-CZ" sz="2800" smtClean="0"/>
              <a:t> v</a:t>
            </a:r>
            <a:r>
              <a:rPr lang="cs-CZ" altLang="cs-CZ" sz="2800" smtClean="0"/>
              <a:t> X.</a:t>
            </a:r>
            <a:r>
              <a:rPr lang="en-GB" altLang="cs-CZ" sz="2800" smtClean="0"/>
              <a:t> patře sestávající z </a:t>
            </a:r>
            <a:r>
              <a:rPr lang="cs-CZ" altLang="cs-CZ" sz="2800" smtClean="0"/>
              <a:t>x</a:t>
            </a:r>
            <a:r>
              <a:rPr lang="en-GB" altLang="cs-CZ" sz="2800" smtClean="0"/>
              <a:t> obýváku, </a:t>
            </a:r>
            <a:r>
              <a:rPr lang="cs-CZ" altLang="cs-CZ" sz="2800" smtClean="0"/>
              <a:t>x</a:t>
            </a:r>
            <a:r>
              <a:rPr lang="en-GB" altLang="cs-CZ" sz="2800" smtClean="0"/>
              <a:t> ložnice, </a:t>
            </a:r>
            <a:r>
              <a:rPr lang="cs-CZ" altLang="cs-CZ" sz="2800" smtClean="0"/>
              <a:t>x</a:t>
            </a:r>
            <a:r>
              <a:rPr lang="en-GB" altLang="cs-CZ" sz="2800" smtClean="0"/>
              <a:t> kuchyně, </a:t>
            </a:r>
            <a:r>
              <a:rPr lang="cs-CZ" altLang="cs-CZ" sz="2800" smtClean="0"/>
              <a:t>x</a:t>
            </a:r>
            <a:r>
              <a:rPr lang="en-GB" altLang="cs-CZ" sz="2800" smtClean="0"/>
              <a:t> koupelny s vanou, </a:t>
            </a:r>
            <a:r>
              <a:rPr lang="cs-CZ" altLang="cs-CZ" sz="2800" smtClean="0"/>
              <a:t>x</a:t>
            </a:r>
            <a:r>
              <a:rPr lang="en-GB" altLang="cs-CZ" sz="2800" smtClean="0"/>
              <a:t> záchodem se sprchovým koutem, </a:t>
            </a:r>
            <a:r>
              <a:rPr lang="cs-CZ" altLang="cs-CZ" sz="2800" smtClean="0"/>
              <a:t>x </a:t>
            </a:r>
            <a:r>
              <a:rPr lang="en-GB" altLang="cs-CZ" sz="2800" smtClean="0"/>
              <a:t>předsíně a </a:t>
            </a:r>
            <a:r>
              <a:rPr lang="cs-CZ" altLang="cs-CZ" sz="2800" smtClean="0"/>
              <a:t>x</a:t>
            </a:r>
            <a:r>
              <a:rPr lang="en-GB" altLang="cs-CZ" sz="2800" smtClean="0"/>
              <a:t> balkonu.</a:t>
            </a:r>
            <a:endParaRPr lang="cs-CZ" altLang="cs-CZ" sz="2800" smtClean="0"/>
          </a:p>
          <a:p>
            <a:pPr marL="0" indent="0" algn="just">
              <a:buFont typeface="Wingdings" panose="05000000000000000000" pitchFamily="2" charset="2"/>
              <a:buNone/>
            </a:pPr>
            <a:endParaRPr lang="cs-CZ" altLang="cs-CZ" smtClean="0"/>
          </a:p>
          <a:p>
            <a:pPr marL="0" indent="0" algn="just">
              <a:buFont typeface="Wingdings" panose="05000000000000000000" pitchFamily="2" charset="2"/>
              <a:buNone/>
            </a:pPr>
            <a:endParaRPr lang="cs-CZ" altLang="cs-CZ" smtClean="0"/>
          </a:p>
          <a:p>
            <a:pPr marL="0" indent="0" algn="just">
              <a:buFont typeface="Wingdings" panose="05000000000000000000" pitchFamily="2" charset="2"/>
              <a:buNone/>
            </a:pPr>
            <a:endParaRPr lang="cs-CZ" altLang="cs-CZ" smtClean="0"/>
          </a:p>
          <a:p>
            <a:pPr marL="0" indent="0" algn="just">
              <a:buFont typeface="Wingdings" panose="05000000000000000000" pitchFamily="2" charset="2"/>
              <a:buNone/>
            </a:pPr>
            <a:r>
              <a:rPr lang="cs-CZ" altLang="cs-CZ" sz="2800" smtClean="0"/>
              <a:t>2. </a:t>
            </a:r>
            <a:r>
              <a:rPr lang="en-GB" altLang="cs-CZ" sz="2800" smtClean="0"/>
              <a:t>He rents out to the tenant an apartment No.</a:t>
            </a:r>
            <a:r>
              <a:rPr lang="cs-CZ" altLang="cs-CZ" sz="2800" smtClean="0"/>
              <a:t>X</a:t>
            </a:r>
            <a:r>
              <a:rPr lang="en-GB" altLang="cs-CZ" sz="2800" smtClean="0"/>
              <a:t> on the </a:t>
            </a:r>
            <a:r>
              <a:rPr lang="cs-CZ" altLang="cs-CZ" sz="2800" smtClean="0"/>
              <a:t>X</a:t>
            </a:r>
            <a:r>
              <a:rPr lang="en-GB" altLang="cs-CZ" sz="2800" smtClean="0"/>
              <a:t> floor, consisting of: </a:t>
            </a:r>
            <a:r>
              <a:rPr lang="cs-CZ" altLang="cs-CZ" sz="2800" smtClean="0"/>
              <a:t>x</a:t>
            </a:r>
            <a:r>
              <a:rPr lang="en-GB" altLang="cs-CZ" sz="2800" smtClean="0"/>
              <a:t> living room, </a:t>
            </a:r>
            <a:r>
              <a:rPr lang="cs-CZ" altLang="cs-CZ" sz="2800" smtClean="0"/>
              <a:t>x </a:t>
            </a:r>
            <a:r>
              <a:rPr lang="en-GB" altLang="cs-CZ" sz="2800" smtClean="0"/>
              <a:t>bedroom </a:t>
            </a:r>
            <a:r>
              <a:rPr lang="cs-CZ" altLang="cs-CZ" sz="2800" smtClean="0"/>
              <a:t>x</a:t>
            </a:r>
            <a:r>
              <a:rPr lang="en-GB" altLang="cs-CZ" sz="2800" smtClean="0"/>
              <a:t> kitchen, </a:t>
            </a:r>
            <a:r>
              <a:rPr lang="cs-CZ" altLang="cs-CZ" sz="2800" smtClean="0"/>
              <a:t>x</a:t>
            </a:r>
            <a:r>
              <a:rPr lang="en-GB" altLang="cs-CZ" sz="2800" smtClean="0"/>
              <a:t> bathroom with a bath-tub, </a:t>
            </a:r>
            <a:r>
              <a:rPr lang="cs-CZ" altLang="cs-CZ" sz="2800" smtClean="0"/>
              <a:t>x</a:t>
            </a:r>
            <a:r>
              <a:rPr lang="en-GB" altLang="cs-CZ" sz="2800" smtClean="0"/>
              <a:t> WC with a shower, </a:t>
            </a:r>
            <a:r>
              <a:rPr lang="cs-CZ" altLang="cs-CZ" sz="2800" smtClean="0"/>
              <a:t>x</a:t>
            </a:r>
            <a:r>
              <a:rPr lang="en-GB" altLang="cs-CZ" sz="2800" smtClean="0"/>
              <a:t> entrance hall,</a:t>
            </a:r>
            <a:r>
              <a:rPr lang="cs-CZ" altLang="cs-CZ" sz="2800" smtClean="0"/>
              <a:t> and</a:t>
            </a:r>
            <a:r>
              <a:rPr lang="en-GB" altLang="cs-CZ" sz="2800" smtClean="0"/>
              <a:t> </a:t>
            </a:r>
            <a:r>
              <a:rPr lang="cs-CZ" altLang="cs-CZ" sz="2800" smtClean="0"/>
              <a:t>x</a:t>
            </a:r>
            <a:r>
              <a:rPr lang="en-GB" altLang="cs-CZ" sz="2800" smtClean="0"/>
              <a:t> balcony.</a:t>
            </a:r>
            <a:endParaRPr lang="cs-CZ" altLang="cs-CZ" sz="28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3315"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400" smtClean="0"/>
              <a:t>3. </a:t>
            </a:r>
            <a:r>
              <a:rPr lang="en-GB" altLang="cs-CZ" sz="2400" smtClean="0"/>
              <a:t>Byt je plně zařízen včetně automatické pračky, kombinovanáho sporáku, plynového </a:t>
            </a:r>
            <a:r>
              <a:rPr lang="cs-CZ" altLang="cs-CZ" sz="2400" smtClean="0"/>
              <a:t>kotle</a:t>
            </a:r>
            <a:r>
              <a:rPr lang="en-GB" altLang="cs-CZ" sz="2400" smtClean="0"/>
              <a:t> a topného system</a:t>
            </a:r>
            <a:r>
              <a:rPr lang="cs-CZ" altLang="cs-CZ" sz="2400" smtClean="0"/>
              <a:t>u</a:t>
            </a:r>
            <a:r>
              <a:rPr lang="en-GB" altLang="cs-CZ" sz="2400" smtClean="0"/>
              <a:t>, ledničky s mrazákem a nábytkem ve všech místnostech. Vybavení je vidět na fotografické dokumentaci, která je součástí nájemní smlouvy</a:t>
            </a:r>
            <a:r>
              <a:rPr lang="cs-CZ" altLang="cs-CZ" sz="2400" smtClean="0"/>
              <a:t>.</a:t>
            </a:r>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endParaRPr lang="cs-CZ" altLang="cs-CZ" sz="2400" smtClean="0"/>
          </a:p>
          <a:p>
            <a:pPr marL="0" indent="0" algn="just">
              <a:buFont typeface="Wingdings" panose="05000000000000000000" pitchFamily="2" charset="2"/>
              <a:buNone/>
            </a:pPr>
            <a:r>
              <a:rPr lang="cs-CZ" altLang="cs-CZ" sz="2400" smtClean="0"/>
              <a:t>3. </a:t>
            </a:r>
            <a:r>
              <a:rPr lang="en-GB" altLang="cs-CZ" sz="2400" smtClean="0"/>
              <a:t>The apartment is fully furnished, including washing machine, </a:t>
            </a:r>
            <a:r>
              <a:rPr lang="cs-CZ" altLang="cs-CZ" sz="2400" smtClean="0"/>
              <a:t>combined </a:t>
            </a:r>
            <a:r>
              <a:rPr lang="en-GB" altLang="cs-CZ" sz="2400" smtClean="0"/>
              <a:t>gas stove, gas boiler with heating system, refrigerator with freezer, and all the furniture in all rooms. All the equipment is evident from the photographic attachment to the lease agreement.</a:t>
            </a:r>
            <a:endParaRPr lang="cs-CZ" altLang="cs-CZ" sz="24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4339"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4. </a:t>
            </a:r>
            <a:r>
              <a:rPr lang="en-GB" altLang="cs-CZ" sz="2800" smtClean="0"/>
              <a:t>Nájem byl dohodnut na dobu jednoho roku, počínaje ………………a konče ……………….</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4. </a:t>
            </a:r>
            <a:r>
              <a:rPr lang="en-GB" altLang="cs-CZ" sz="2800" smtClean="0"/>
              <a:t>The lease has been agreed for a period of one year starting on………...and expiring on ...........................</a:t>
            </a:r>
            <a:endParaRPr lang="cs-CZ" altLang="cs-CZ" sz="28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5363"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5. </a:t>
            </a:r>
            <a:r>
              <a:rPr lang="en-GB" altLang="cs-CZ" sz="2800" smtClean="0"/>
              <a:t>Nájem může být prodl</a:t>
            </a:r>
            <a:r>
              <a:rPr lang="cs-CZ" altLang="cs-CZ" sz="2800" smtClean="0"/>
              <a:t>o</a:t>
            </a:r>
            <a:r>
              <a:rPr lang="en-GB" altLang="cs-CZ" sz="2800" smtClean="0"/>
              <a:t>užen na další rok, pokud se strany na tom dohodnou alespoň dva měsíce před vypršením smlouvy.</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5. </a:t>
            </a:r>
            <a:r>
              <a:rPr lang="en-GB" altLang="cs-CZ" sz="2800" smtClean="0"/>
              <a:t>The term of the lease may be prolonged for another year, if the parties decide to do so at least two months before the lease expires.</a:t>
            </a:r>
            <a:endParaRPr lang="cs-CZ" altLang="cs-CZ" sz="2800" smtClean="0"/>
          </a:p>
          <a:p>
            <a:pPr marL="0" indent="0" algn="just">
              <a:buFont typeface="Wingdings" panose="05000000000000000000" pitchFamily="2" charset="2"/>
              <a:buNone/>
            </a:pPr>
            <a:endParaRPr lang="cs-CZ" altLang="cs-CZ"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Nadpis 1"/>
          <p:cNvSpPr>
            <a:spLocks noGrp="1"/>
          </p:cNvSpPr>
          <p:nvPr>
            <p:ph type="title"/>
          </p:nvPr>
        </p:nvSpPr>
        <p:spPr>
          <a:xfrm>
            <a:off x="381000" y="500063"/>
            <a:ext cx="8229600" cy="762000"/>
          </a:xfrm>
        </p:spPr>
        <p:txBody>
          <a:bodyPr/>
          <a:lstStyle/>
          <a:p>
            <a:r>
              <a:rPr lang="cs-CZ" altLang="cs-CZ" smtClean="0"/>
              <a:t>Nájemní smlouva a její části:</a:t>
            </a:r>
          </a:p>
        </p:txBody>
      </p:sp>
      <p:sp>
        <p:nvSpPr>
          <p:cNvPr id="16387" name="Zástupný symbol pro obsah 2"/>
          <p:cNvSpPr>
            <a:spLocks noGrp="1"/>
          </p:cNvSpPr>
          <p:nvPr>
            <p:ph idx="1"/>
          </p:nvPr>
        </p:nvSpPr>
        <p:spPr>
          <a:xfrm>
            <a:off x="381000" y="1500188"/>
            <a:ext cx="8229600" cy="4672012"/>
          </a:xfrm>
        </p:spPr>
        <p:txBody>
          <a:bodyPr/>
          <a:lstStyle/>
          <a:p>
            <a:pPr marL="0" indent="0" algn="just">
              <a:buFont typeface="Wingdings" panose="05000000000000000000" pitchFamily="2" charset="2"/>
              <a:buNone/>
            </a:pPr>
            <a:r>
              <a:rPr lang="cs-CZ" altLang="cs-CZ" sz="2800" smtClean="0"/>
              <a:t>6. </a:t>
            </a:r>
            <a:r>
              <a:rPr lang="en-GB" altLang="cs-CZ" sz="2800" smtClean="0"/>
              <a:t>Nájemné za byt je </a:t>
            </a:r>
            <a:r>
              <a:rPr lang="cs-CZ" altLang="cs-CZ" sz="2800" smtClean="0"/>
              <a:t>XX XXX</a:t>
            </a:r>
            <a:r>
              <a:rPr lang="en-GB" altLang="cs-CZ" sz="2800" smtClean="0"/>
              <a:t> Kč/měsíc a služby včetně topení, elektřiny, plynu, vody, odvozu a likvidace odpadků, úklidu a osvětlení domu jsou placeny</a:t>
            </a:r>
            <a:r>
              <a:rPr lang="cs-CZ" altLang="cs-CZ" sz="2800" smtClean="0"/>
              <a:t> předem</a:t>
            </a:r>
            <a:r>
              <a:rPr lang="en-GB" altLang="cs-CZ" sz="2800" smtClean="0"/>
              <a:t> paušální částkou </a:t>
            </a:r>
            <a:r>
              <a:rPr lang="cs-CZ" altLang="cs-CZ" sz="2800" smtClean="0"/>
              <a:t>X XXX </a:t>
            </a:r>
            <a:r>
              <a:rPr lang="en-GB" altLang="cs-CZ" sz="2800" smtClean="0"/>
              <a:t>Kč/společně s nájemným</a:t>
            </a:r>
            <a:r>
              <a:rPr lang="cs-CZ" altLang="cs-CZ" sz="2800" smtClean="0"/>
              <a:t> do……….každého měsíce. </a:t>
            </a:r>
            <a:r>
              <a:rPr lang="en-GB" altLang="cs-CZ" sz="2800" smtClean="0"/>
              <a:t> </a:t>
            </a:r>
            <a:endParaRPr lang="cs-CZ" altLang="cs-CZ" sz="2800" smtClean="0"/>
          </a:p>
          <a:p>
            <a:pPr marL="0" indent="0" algn="just">
              <a:buFont typeface="Wingdings" panose="05000000000000000000" pitchFamily="2" charset="2"/>
              <a:buNone/>
            </a:pPr>
            <a:endParaRPr lang="cs-CZ" altLang="cs-CZ" sz="2800" smtClean="0"/>
          </a:p>
          <a:p>
            <a:pPr marL="0" indent="0" algn="just">
              <a:buFont typeface="Wingdings" panose="05000000000000000000" pitchFamily="2" charset="2"/>
              <a:buNone/>
            </a:pPr>
            <a:r>
              <a:rPr lang="cs-CZ" altLang="cs-CZ" sz="2800" smtClean="0"/>
              <a:t>6. </a:t>
            </a:r>
            <a:r>
              <a:rPr lang="en-GB" altLang="cs-CZ" sz="2800" smtClean="0"/>
              <a:t>The rent for the apartment is </a:t>
            </a:r>
            <a:r>
              <a:rPr lang="cs-CZ" altLang="cs-CZ" sz="2800" smtClean="0"/>
              <a:t>XX XXX </a:t>
            </a:r>
            <a:r>
              <a:rPr lang="en-GB" altLang="cs-CZ" sz="2800" smtClean="0"/>
              <a:t>Kč/month plus </a:t>
            </a:r>
            <a:r>
              <a:rPr lang="cs-CZ" altLang="cs-CZ" sz="2800" smtClean="0"/>
              <a:t>X XXX </a:t>
            </a:r>
            <a:r>
              <a:rPr lang="en-GB" altLang="cs-CZ" sz="2800" smtClean="0"/>
              <a:t>Kč/month fix sum for all services including heat, electricity, gas, water, garbage disposal and cleaning of the house, paid both  in advance before the …… of each month.</a:t>
            </a:r>
            <a:endParaRPr lang="cs-CZ" altLang="cs-CZ" sz="2800" smtClean="0"/>
          </a:p>
        </p:txBody>
      </p:sp>
    </p:spTree>
  </p:cSld>
  <p:clrMapOvr>
    <a:masterClrMapping/>
  </p:clrMapOvr>
</p:sld>
</file>

<file path=ppt/theme/theme1.xml><?xml version="1.0" encoding="utf-8"?>
<a:theme xmlns:a="http://schemas.openxmlformats.org/drawingml/2006/main" name="OSMD_Sablona_2009">
  <a:themeElements>
    <a:clrScheme name="Motiv sady Office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fontScheme name="Office – klasické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1600" b="1" i="0" u="none" strike="noStrike" cap="none" normalizeH="0" baseline="0" smtClean="0">
            <a:ln>
              <a:noFill/>
            </a:ln>
            <a:solidFill>
              <a:srgbClr val="004A8D"/>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cs-CZ" sz="1600" b="1" i="0" u="none" strike="noStrike" cap="none" normalizeH="0" baseline="0" smtClean="0">
            <a:ln>
              <a:noFill/>
            </a:ln>
            <a:solidFill>
              <a:srgbClr val="004A8D"/>
            </a:solidFill>
            <a:effectLst/>
            <a:latin typeface="Arial" charset="0"/>
          </a:defRPr>
        </a:defPPr>
      </a:lstStyle>
    </a:lnDef>
  </a:objectDefaults>
  <a:extraClrSchemeLst>
    <a:extraClrScheme>
      <a:clrScheme name="Motiv sady Office 1">
        <a:dk1>
          <a:srgbClr val="000000"/>
        </a:dk1>
        <a:lt1>
          <a:srgbClr val="FFFFFF"/>
        </a:lt1>
        <a:dk2>
          <a:srgbClr val="0000FF"/>
        </a:dk2>
        <a:lt2>
          <a:srgbClr val="FFCC66"/>
        </a:lt2>
        <a:accent1>
          <a:srgbClr val="00FFFF"/>
        </a:accent1>
        <a:accent2>
          <a:srgbClr val="3366FF"/>
        </a:accent2>
        <a:accent3>
          <a:srgbClr val="AAAAFF"/>
        </a:accent3>
        <a:accent4>
          <a:srgbClr val="DADADA"/>
        </a:accent4>
        <a:accent5>
          <a:srgbClr val="AAFFFF"/>
        </a:accent5>
        <a:accent6>
          <a:srgbClr val="2D5CE7"/>
        </a:accent6>
        <a:hlink>
          <a:srgbClr val="FF0033"/>
        </a:hlink>
        <a:folHlink>
          <a:srgbClr val="FFFF00"/>
        </a:folHlink>
      </a:clrScheme>
      <a:clrMap bg1="dk2" tx1="lt1" bg2="dk1" tx2="lt2" accent1="accent1" accent2="accent2" accent3="accent3" accent4="accent4" accent5="accent5" accent6="accent6" hlink="hlink" folHlink="folHlink"/>
    </a:extraClrScheme>
    <a:extraClrScheme>
      <a:clrScheme name="Motiv sady Office 2">
        <a:dk1>
          <a:srgbClr val="000000"/>
        </a:dk1>
        <a:lt1>
          <a:srgbClr val="FFFFFF"/>
        </a:lt1>
        <a:dk2>
          <a:srgbClr val="000000"/>
        </a:dk2>
        <a:lt2>
          <a:srgbClr val="CCECFF"/>
        </a:lt2>
        <a:accent1>
          <a:srgbClr val="6699FF"/>
        </a:accent1>
        <a:accent2>
          <a:srgbClr val="66CCFF"/>
        </a:accent2>
        <a:accent3>
          <a:srgbClr val="FFFFFF"/>
        </a:accent3>
        <a:accent4>
          <a:srgbClr val="000000"/>
        </a:accent4>
        <a:accent5>
          <a:srgbClr val="B8CAFF"/>
        </a:accent5>
        <a:accent6>
          <a:srgbClr val="5CB9E7"/>
        </a:accent6>
        <a:hlink>
          <a:srgbClr val="CC99FF"/>
        </a:hlink>
        <a:folHlink>
          <a:srgbClr val="00CCCC"/>
        </a:folHlink>
      </a:clrScheme>
      <a:clrMap bg1="lt1" tx1="dk1" bg2="lt2" tx2="dk2" accent1="accent1" accent2="accent2" accent3="accent3" accent4="accent4" accent5="accent5" accent6="accent6" hlink="hlink" folHlink="folHlink"/>
    </a:extraClrScheme>
    <a:extraClrScheme>
      <a:clrScheme name="Motiv sady Office 3">
        <a:dk1>
          <a:srgbClr val="000000"/>
        </a:dk1>
        <a:lt1>
          <a:srgbClr val="FFFFFF"/>
        </a:lt1>
        <a:dk2>
          <a:srgbClr val="000000"/>
        </a:dk2>
        <a:lt2>
          <a:srgbClr val="FFFFFF"/>
        </a:lt2>
        <a:accent1>
          <a:srgbClr val="CBCBCB"/>
        </a:accent1>
        <a:accent2>
          <a:srgbClr val="EAEAEA"/>
        </a:accent2>
        <a:accent3>
          <a:srgbClr val="FFFFFF"/>
        </a:accent3>
        <a:accent4>
          <a:srgbClr val="000000"/>
        </a:accent4>
        <a:accent5>
          <a:srgbClr val="E2E2E2"/>
        </a:accent5>
        <a:accent6>
          <a:srgbClr val="D4D4D4"/>
        </a:accent6>
        <a:hlink>
          <a:srgbClr val="5F5F5F"/>
        </a:hlink>
        <a:folHlink>
          <a:srgbClr val="969696"/>
        </a:folHlink>
      </a:clrScheme>
      <a:clrMap bg1="lt1" tx1="dk1" bg2="lt2" tx2="dk2" accent1="accent1" accent2="accent2" accent3="accent3" accent4="accent4" accent5="accent5" accent6="accent6" hlink="hlink" folHlink="folHlink"/>
    </a:extraClrScheme>
    <a:extraClrScheme>
      <a:clrScheme name="Motiv sady Office 4">
        <a:dk1>
          <a:srgbClr val="000000"/>
        </a:dk1>
        <a:lt1>
          <a:srgbClr val="FFFFFF"/>
        </a:lt1>
        <a:dk2>
          <a:srgbClr val="008080"/>
        </a:dk2>
        <a:lt2>
          <a:srgbClr val="FFCC66"/>
        </a:lt2>
        <a:accent1>
          <a:srgbClr val="0099CC"/>
        </a:accent1>
        <a:accent2>
          <a:srgbClr val="009999"/>
        </a:accent2>
        <a:accent3>
          <a:srgbClr val="AAC0C0"/>
        </a:accent3>
        <a:accent4>
          <a:srgbClr val="DADADA"/>
        </a:accent4>
        <a:accent5>
          <a:srgbClr val="AACAE2"/>
        </a:accent5>
        <a:accent6>
          <a:srgbClr val="008A8A"/>
        </a:accent6>
        <a:hlink>
          <a:srgbClr val="6600CC"/>
        </a:hlink>
        <a:folHlink>
          <a:srgbClr val="FFFF00"/>
        </a:folHlink>
      </a:clrScheme>
      <a:clrMap bg1="dk2" tx1="lt1" bg2="dk1" tx2="lt2" accent1="accent1" accent2="accent2" accent3="accent3" accent4="accent4" accent5="accent5" accent6="accent6" hlink="hlink" folHlink="folHlink"/>
    </a:extraClrScheme>
    <a:extraClrScheme>
      <a:clrScheme name="Motiv sady Office 5">
        <a:dk1>
          <a:srgbClr val="000000"/>
        </a:dk1>
        <a:lt1>
          <a:srgbClr val="FFFFFF"/>
        </a:lt1>
        <a:dk2>
          <a:srgbClr val="993300"/>
        </a:dk2>
        <a:lt2>
          <a:srgbClr val="FFCC66"/>
        </a:lt2>
        <a:accent1>
          <a:srgbClr val="FF6633"/>
        </a:accent1>
        <a:accent2>
          <a:srgbClr val="CC6600"/>
        </a:accent2>
        <a:accent3>
          <a:srgbClr val="CAADAA"/>
        </a:accent3>
        <a:accent4>
          <a:srgbClr val="DADADA"/>
        </a:accent4>
        <a:accent5>
          <a:srgbClr val="FFB8AD"/>
        </a:accent5>
        <a:accent6>
          <a:srgbClr val="B95C00"/>
        </a:accent6>
        <a:hlink>
          <a:srgbClr val="CC0000"/>
        </a:hlink>
        <a:folHlink>
          <a:srgbClr val="FFFF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OSMD_Sablona_2009</Template>
  <TotalTime>890</TotalTime>
  <Words>1639</Words>
  <Application>Microsoft Office PowerPoint</Application>
  <PresentationFormat>Předvádění na obrazovce (4:3)</PresentationFormat>
  <Paragraphs>140</Paragraphs>
  <Slides>23</Slides>
  <Notes>4</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23</vt:i4>
      </vt:variant>
    </vt:vector>
  </HeadingPairs>
  <TitlesOfParts>
    <vt:vector size="28" baseType="lpstr">
      <vt:lpstr>Arial</vt:lpstr>
      <vt:lpstr>Wingdings</vt:lpstr>
      <vt:lpstr>Times New Roman</vt:lpstr>
      <vt:lpstr>Arial Narrow</vt:lpstr>
      <vt:lpstr>OSMD_Sablona_2009</vt:lpstr>
      <vt:lpstr>Prezentace aplikace PowerPoint</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Nájemní smlouva a její části:</vt:lpstr>
      <vt:lpstr>Prezentace aplikace PowerPoint</vt:lpstr>
    </vt:vector>
  </TitlesOfParts>
  <Company>OSMD v ČR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osmd</dc:creator>
  <cp:lastModifiedBy>OSMD OSMD</cp:lastModifiedBy>
  <cp:revision>196</cp:revision>
  <dcterms:created xsi:type="dcterms:W3CDTF">2010-03-11T16:07:11Z</dcterms:created>
  <dcterms:modified xsi:type="dcterms:W3CDTF">2015-11-30T16:25:52Z</dcterms:modified>
  <cp:contentStatus/>
</cp:coreProperties>
</file>